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17"/>
  </p:notesMasterIdLst>
  <p:handoutMasterIdLst>
    <p:handoutMasterId r:id="rId18"/>
  </p:handoutMasterIdLst>
  <p:sldIdLst>
    <p:sldId id="259" r:id="rId2"/>
    <p:sldId id="266" r:id="rId3"/>
    <p:sldId id="267" r:id="rId4"/>
    <p:sldId id="268" r:id="rId5"/>
    <p:sldId id="271" r:id="rId6"/>
    <p:sldId id="273" r:id="rId7"/>
    <p:sldId id="270" r:id="rId8"/>
    <p:sldId id="264" r:id="rId9"/>
    <p:sldId id="276" r:id="rId10"/>
    <p:sldId id="277" r:id="rId11"/>
    <p:sldId id="278" r:id="rId12"/>
    <p:sldId id="279" r:id="rId13"/>
    <p:sldId id="280" r:id="rId14"/>
    <p:sldId id="281" r:id="rId15"/>
    <p:sldId id="282" r:id="rId16"/>
  </p:sldIdLst>
  <p:sldSz cx="12192000" cy="6858000"/>
  <p:notesSz cx="6858000" cy="9144000"/>
  <p:defaultTextStyle>
    <a:defPPr>
      <a:defRPr lang="fr-FR"/>
    </a:defPPr>
    <a:lvl1pPr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1pPr>
    <a:lvl2pPr marL="4572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2pPr>
    <a:lvl3pPr marL="9144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3pPr>
    <a:lvl4pPr marL="13716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4pPr>
    <a:lvl5pPr marL="1828800" algn="l" rtl="0" fontAlgn="base">
      <a:spcBef>
        <a:spcPct val="20000"/>
      </a:spcBef>
      <a:spcAft>
        <a:spcPct val="0"/>
      </a:spcAft>
      <a:buSzPct val="80000"/>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F16FE2"/>
    <a:srgbClr val="316E99"/>
    <a:srgbClr val="00B050"/>
    <a:srgbClr val="F1800F"/>
    <a:srgbClr val="72B633"/>
    <a:srgbClr val="011A3C"/>
    <a:srgbClr val="061F5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82" d="100"/>
          <a:sy n="82" d="100"/>
        </p:scale>
        <p:origin x="720"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3120"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eaLnBrk="0" hangingPunct="0">
              <a:spcBef>
                <a:spcPct val="0"/>
              </a:spcBef>
              <a:buSzTx/>
              <a:defRPr sz="1200">
                <a:latin typeface="American Typewriter Condensed" charset="0"/>
                <a:ea typeface="ＭＳ Ｐゴシック" charset="0"/>
                <a:cs typeface="ＭＳ Ｐゴシック" charset="0"/>
              </a:defRPr>
            </a:lvl1pPr>
          </a:lstStyle>
          <a:p>
            <a:pPr>
              <a:defRPr/>
            </a:pPr>
            <a:endParaRPr lang="fr-FR"/>
          </a:p>
        </p:txBody>
      </p:sp>
      <p:sp>
        <p:nvSpPr>
          <p:cNvPr id="9219"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r" eaLnBrk="0" hangingPunct="0">
              <a:spcBef>
                <a:spcPct val="0"/>
              </a:spcBef>
              <a:buSzTx/>
              <a:defRPr sz="1200">
                <a:latin typeface="American Typewriter Condensed" charset="0"/>
                <a:ea typeface="ＭＳ Ｐゴシック" charset="0"/>
                <a:cs typeface="ＭＳ Ｐゴシック" charset="0"/>
              </a:defRPr>
            </a:lvl1pPr>
          </a:lstStyle>
          <a:p>
            <a:pPr>
              <a:defRPr/>
            </a:pPr>
            <a:endParaRPr lang="fr-FR"/>
          </a:p>
        </p:txBody>
      </p:sp>
      <p:sp>
        <p:nvSpPr>
          <p:cNvPr id="9220"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eaLnBrk="0" hangingPunct="0">
              <a:spcBef>
                <a:spcPct val="0"/>
              </a:spcBef>
              <a:buSzTx/>
              <a:defRPr sz="1200">
                <a:latin typeface="American Typewriter Condensed" charset="0"/>
                <a:ea typeface="ＭＳ Ｐゴシック" charset="0"/>
                <a:cs typeface="ＭＳ Ｐゴシック" charset="0"/>
              </a:defRPr>
            </a:lvl1pPr>
          </a:lstStyle>
          <a:p>
            <a:pPr>
              <a:defRPr/>
            </a:pPr>
            <a:endParaRPr lang="fr-FR"/>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r" eaLnBrk="0" hangingPunct="0">
              <a:spcBef>
                <a:spcPct val="0"/>
              </a:spcBef>
              <a:buSzTx/>
              <a:defRPr sz="1200">
                <a:latin typeface="American Typewriter Condensed" charset="0"/>
              </a:defRPr>
            </a:lvl1pPr>
          </a:lstStyle>
          <a:p>
            <a:pPr>
              <a:defRPr/>
            </a:pPr>
            <a:fld id="{B9B2C493-1B41-4650-ACF3-2D09B9CDB3F3}" type="slidenum">
              <a:rPr lang="fr-FR"/>
              <a:pPr>
                <a:defRPr/>
              </a:pPr>
              <a:t>‹N°›</a:t>
            </a:fld>
            <a:endParaRPr lang="fr-FR"/>
          </a:p>
        </p:txBody>
      </p:sp>
    </p:spTree>
    <p:extLst>
      <p:ext uri="{BB962C8B-B14F-4D97-AF65-F5344CB8AC3E}">
        <p14:creationId xmlns:p14="http://schemas.microsoft.com/office/powerpoint/2010/main" val="2304978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eaLnBrk="0" hangingPunct="0">
              <a:spcBef>
                <a:spcPct val="0"/>
              </a:spcBef>
              <a:buSzTx/>
              <a:defRPr sz="1200">
                <a:latin typeface="American Typewriter Condensed" charset="0"/>
                <a:ea typeface="ＭＳ Ｐゴシック" charset="0"/>
                <a:cs typeface="ＭＳ Ｐゴシック" charset="0"/>
              </a:defRPr>
            </a:lvl1pPr>
          </a:lstStyle>
          <a:p>
            <a:pPr>
              <a:defRPr/>
            </a:pPr>
            <a:endParaRPr lang="fr-FR"/>
          </a:p>
        </p:txBody>
      </p:sp>
      <p:sp>
        <p:nvSpPr>
          <p:cNvPr id="1126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lvl1pPr algn="r" eaLnBrk="0" hangingPunct="0">
              <a:spcBef>
                <a:spcPct val="0"/>
              </a:spcBef>
              <a:buSzTx/>
              <a:defRPr sz="1200">
                <a:latin typeface="American Typewriter Condensed" charset="0"/>
                <a:ea typeface="ＭＳ Ｐゴシック" charset="0"/>
                <a:cs typeface="ＭＳ Ｐゴシック" charset="0"/>
              </a:defRPr>
            </a:lvl1pPr>
          </a:lstStyle>
          <a:p>
            <a:pPr>
              <a:defRPr/>
            </a:pPr>
            <a:endParaRPr lang="fr-FR"/>
          </a:p>
        </p:txBody>
      </p:sp>
      <p:sp>
        <p:nvSpPr>
          <p:cNvPr id="1126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eaLnBrk="0" hangingPunct="0">
              <a:spcBef>
                <a:spcPct val="0"/>
              </a:spcBef>
              <a:buSzTx/>
              <a:defRPr sz="1200">
                <a:latin typeface="American Typewriter Condensed" charset="0"/>
                <a:ea typeface="ＭＳ Ｐゴシック" charset="0"/>
                <a:cs typeface="ＭＳ Ｐゴシック" charset="0"/>
              </a:defRPr>
            </a:lvl1pPr>
          </a:lstStyle>
          <a:p>
            <a:pPr>
              <a:defRPr/>
            </a:pPr>
            <a:endParaRPr lang="fr-FR"/>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algn="r" eaLnBrk="0" hangingPunct="0">
              <a:spcBef>
                <a:spcPct val="0"/>
              </a:spcBef>
              <a:buSzTx/>
              <a:defRPr sz="1200">
                <a:latin typeface="American Typewriter Condensed" charset="0"/>
              </a:defRPr>
            </a:lvl1pPr>
          </a:lstStyle>
          <a:p>
            <a:pPr>
              <a:defRPr/>
            </a:pPr>
            <a:fld id="{6BB875DE-E9CF-4685-A2A2-27D601FDAFFC}" type="slidenum">
              <a:rPr lang="fr-FR"/>
              <a:pPr>
                <a:defRPr/>
              </a:pPr>
              <a:t>‹N°›</a:t>
            </a:fld>
            <a:endParaRPr lang="fr-FR"/>
          </a:p>
        </p:txBody>
      </p:sp>
    </p:spTree>
    <p:extLst>
      <p:ext uri="{BB962C8B-B14F-4D97-AF65-F5344CB8AC3E}">
        <p14:creationId xmlns:p14="http://schemas.microsoft.com/office/powerpoint/2010/main" val="6486083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pic>
        <p:nvPicPr>
          <p:cNvPr id="19458" name="Picture 2" descr="W:\Photos\2013\Communication\PPT\V_Rouge.jpg"/>
          <p:cNvPicPr>
            <a:picLocks noChangeAspect="1" noChangeArrowheads="1"/>
          </p:cNvPicPr>
          <p:nvPr userDrawn="1"/>
        </p:nvPicPr>
        <p:blipFill>
          <a:blip r:embed="rId2"/>
          <a:stretch>
            <a:fillRect/>
          </a:stretch>
        </p:blipFill>
        <p:spPr bwMode="auto">
          <a:xfrm>
            <a:off x="1" y="1"/>
            <a:ext cx="2771775" cy="5457825"/>
          </a:xfrm>
          <a:prstGeom prst="rect">
            <a:avLst/>
          </a:prstGeom>
          <a:noFill/>
        </p:spPr>
      </p:pic>
      <p:pic>
        <p:nvPicPr>
          <p:cNvPr id="19460" name="Picture 4" descr="W:\Photos\2013\Communication\PPT\FFVoile_Grand.jpg"/>
          <p:cNvPicPr>
            <a:picLocks noChangeAspect="1" noChangeArrowheads="1"/>
          </p:cNvPicPr>
          <p:nvPr userDrawn="1"/>
        </p:nvPicPr>
        <p:blipFill>
          <a:blip r:embed="rId3"/>
          <a:stretch>
            <a:fillRect/>
          </a:stretch>
        </p:blipFill>
        <p:spPr bwMode="auto">
          <a:xfrm>
            <a:off x="9058275" y="5295900"/>
            <a:ext cx="3133725" cy="1562100"/>
          </a:xfrm>
          <a:prstGeom prst="rect">
            <a:avLst/>
          </a:prstGeom>
          <a:noFill/>
        </p:spPr>
      </p:pic>
      <p:sp>
        <p:nvSpPr>
          <p:cNvPr id="8" name="Titre 1"/>
          <p:cNvSpPr>
            <a:spLocks noGrp="1"/>
          </p:cNvSpPr>
          <p:nvPr>
            <p:ph type="title"/>
          </p:nvPr>
        </p:nvSpPr>
        <p:spPr>
          <a:xfrm>
            <a:off x="3599723" y="1700808"/>
            <a:ext cx="7982677" cy="1440160"/>
          </a:xfrm>
          <a:prstGeom prst="rect">
            <a:avLst/>
          </a:prstGeom>
        </p:spPr>
        <p:txBody>
          <a:bodyPr vert="horz"/>
          <a:lstStyle>
            <a:lvl1pPr algn="r">
              <a:defRPr sz="4000" b="1" cap="all" baseline="0">
                <a:latin typeface="+mn-lt"/>
              </a:defRPr>
            </a:lvl1pPr>
          </a:lstStyle>
          <a:p>
            <a:r>
              <a:rPr lang="fr-FR"/>
              <a:t>Modifiez le style du titre</a:t>
            </a:r>
            <a:endParaRPr lang="fr-FR" dirty="0"/>
          </a:p>
        </p:txBody>
      </p:sp>
      <p:sp>
        <p:nvSpPr>
          <p:cNvPr id="10" name="Espace réservé du contenu 9"/>
          <p:cNvSpPr>
            <a:spLocks noGrp="1"/>
          </p:cNvSpPr>
          <p:nvPr>
            <p:ph sz="quarter" idx="10" hasCustomPrompt="1"/>
          </p:nvPr>
        </p:nvSpPr>
        <p:spPr>
          <a:xfrm>
            <a:off x="3613515" y="1124744"/>
            <a:ext cx="7968885" cy="504056"/>
          </a:xfrm>
          <a:prstGeom prst="rect">
            <a:avLst/>
          </a:prstGeom>
        </p:spPr>
        <p:txBody>
          <a:bodyPr/>
          <a:lstStyle>
            <a:lvl1pPr algn="r">
              <a:buNone/>
              <a:defRPr sz="2000" b="1" baseline="0">
                <a:solidFill>
                  <a:schemeClr val="bg2"/>
                </a:solidFill>
              </a:defRPr>
            </a:lvl1pPr>
          </a:lstStyle>
          <a:p>
            <a:pPr lvl="0"/>
            <a:r>
              <a:rPr lang="fr-FR" dirty="0"/>
              <a:t>Insérez un sous-titre</a:t>
            </a:r>
          </a:p>
        </p:txBody>
      </p:sp>
      <p:sp>
        <p:nvSpPr>
          <p:cNvPr id="9" name="Espace réservé du contenu 9"/>
          <p:cNvSpPr>
            <a:spLocks noGrp="1"/>
          </p:cNvSpPr>
          <p:nvPr>
            <p:ph sz="quarter" idx="11" hasCustomPrompt="1"/>
          </p:nvPr>
        </p:nvSpPr>
        <p:spPr>
          <a:xfrm>
            <a:off x="3599723" y="4437112"/>
            <a:ext cx="7968885" cy="504056"/>
          </a:xfrm>
          <a:prstGeom prst="rect">
            <a:avLst/>
          </a:prstGeom>
        </p:spPr>
        <p:txBody>
          <a:bodyPr/>
          <a:lstStyle>
            <a:lvl1pPr algn="r">
              <a:buNone/>
              <a:defRPr sz="2000" b="1" baseline="0">
                <a:solidFill>
                  <a:schemeClr val="bg2"/>
                </a:solidFill>
              </a:defRPr>
            </a:lvl1pPr>
          </a:lstStyle>
          <a:p>
            <a:pPr lvl="0"/>
            <a:r>
              <a:rPr lang="fr-FR" dirty="0"/>
              <a:t>Auteur du document</a:t>
            </a:r>
          </a:p>
        </p:txBody>
      </p:sp>
      <p:pic>
        <p:nvPicPr>
          <p:cNvPr id="3" name="Image 2">
            <a:extLst>
              <a:ext uri="{FF2B5EF4-FFF2-40B4-BE49-F238E27FC236}">
                <a16:creationId xmlns:a16="http://schemas.microsoft.com/office/drawing/2014/main" id="{971E639B-154A-49DF-BCAB-9A5CC94CA19A}"/>
              </a:ext>
            </a:extLst>
          </p:cNvPr>
          <p:cNvPicPr>
            <a:picLocks noChangeAspect="1"/>
          </p:cNvPicPr>
          <p:nvPr userDrawn="1"/>
        </p:nvPicPr>
        <p:blipFill>
          <a:blip r:embed="rId4"/>
          <a:stretch>
            <a:fillRect/>
          </a:stretch>
        </p:blipFill>
        <p:spPr>
          <a:xfrm>
            <a:off x="263352" y="5739232"/>
            <a:ext cx="1800200" cy="93547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age intérieure_Colonne_Droite">
    <p:spTree>
      <p:nvGrpSpPr>
        <p:cNvPr id="1" name=""/>
        <p:cNvGrpSpPr/>
        <p:nvPr/>
      </p:nvGrpSpPr>
      <p:grpSpPr>
        <a:xfrm>
          <a:off x="0" y="0"/>
          <a:ext cx="0" cy="0"/>
          <a:chOff x="0" y="0"/>
          <a:chExt cx="0" cy="0"/>
        </a:xfrm>
      </p:grpSpPr>
      <p:pic>
        <p:nvPicPr>
          <p:cNvPr id="5" name="Picture 4" descr="W:\Photos\2013\Communication\PPT\TitreNeutre.jpg"/>
          <p:cNvPicPr>
            <a:picLocks noChangeAspect="1" noChangeArrowheads="1"/>
          </p:cNvPicPr>
          <p:nvPr userDrawn="1"/>
        </p:nvPicPr>
        <p:blipFill>
          <a:blip r:embed="rId2"/>
          <a:stretch>
            <a:fillRect/>
          </a:stretch>
        </p:blipFill>
        <p:spPr bwMode="auto">
          <a:xfrm>
            <a:off x="-25400" y="539528"/>
            <a:ext cx="9163050" cy="657225"/>
          </a:xfrm>
          <a:prstGeom prst="rect">
            <a:avLst/>
          </a:prstGeom>
          <a:noFill/>
        </p:spPr>
      </p:pic>
      <p:sp>
        <p:nvSpPr>
          <p:cNvPr id="4" name="Espace réservé du contenu 3"/>
          <p:cNvSpPr>
            <a:spLocks noGrp="1"/>
          </p:cNvSpPr>
          <p:nvPr>
            <p:ph sz="half" idx="2"/>
          </p:nvPr>
        </p:nvSpPr>
        <p:spPr>
          <a:xfrm>
            <a:off x="6197600" y="1600201"/>
            <a:ext cx="5384800" cy="4525963"/>
          </a:xfrm>
          <a:prstGeom prst="rect">
            <a:avLst/>
          </a:prstGeom>
        </p:spPr>
        <p:txBody>
          <a:bodyPr vert="horz"/>
          <a:lstStyle>
            <a:lvl1pPr marL="0" indent="0">
              <a:buFont typeface="Arial" panose="020B0604020202020204" pitchFamily="34" charset="0"/>
              <a:buNone/>
              <a:defRPr sz="2200">
                <a:solidFill>
                  <a:schemeClr val="tx2"/>
                </a:solidFill>
              </a:defRPr>
            </a:lvl1pPr>
            <a:lvl2pPr marL="457200" indent="0">
              <a:buFont typeface="Arial" panose="020B0604020202020204" pitchFamily="34" charset="0"/>
              <a:buNone/>
              <a:defRPr sz="2200">
                <a:solidFill>
                  <a:schemeClr val="tx2"/>
                </a:solidFill>
              </a:defRPr>
            </a:lvl2pPr>
            <a:lvl3pPr marL="914400" indent="0">
              <a:buNone/>
              <a:defRPr sz="2200">
                <a:solidFill>
                  <a:schemeClr val="tx2"/>
                </a:solidFill>
              </a:defRPr>
            </a:lvl3pPr>
            <a:lvl4pPr marL="1371600" indent="0">
              <a:buNone/>
              <a:defRPr sz="2200">
                <a:solidFill>
                  <a:schemeClr val="tx2"/>
                </a:solidFill>
              </a:defRPr>
            </a:lvl4pPr>
            <a:lvl5pPr marL="1828800" indent="0">
              <a:buNone/>
              <a:defRPr sz="2200">
                <a:solidFill>
                  <a:schemeClr val="tx2"/>
                </a:solidFill>
              </a:defRPr>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7" name="Espace réservé de la date 6"/>
          <p:cNvSpPr>
            <a:spLocks noGrp="1"/>
          </p:cNvSpPr>
          <p:nvPr>
            <p:ph type="dt" sz="half" idx="10"/>
          </p:nvPr>
        </p:nvSpPr>
        <p:spPr/>
        <p:txBody>
          <a:bodyPr/>
          <a:lstStyle/>
          <a:p>
            <a:fld id="{8D4851A4-7E62-43E6-BA16-1C4AD23210C4}" type="datetimeFigureOut">
              <a:rPr lang="fr-FR" smtClean="0"/>
              <a:pPr/>
              <a:t>27/06/2025</a:t>
            </a:fld>
            <a:endParaRPr lang="fr-FR"/>
          </a:p>
        </p:txBody>
      </p:sp>
      <p:sp>
        <p:nvSpPr>
          <p:cNvPr id="8" name="Espace réservé du numéro de diapositive 7"/>
          <p:cNvSpPr>
            <a:spLocks noGrp="1"/>
          </p:cNvSpPr>
          <p:nvPr>
            <p:ph type="sldNum" sz="quarter" idx="11"/>
          </p:nvPr>
        </p:nvSpPr>
        <p:spPr/>
        <p:txBody>
          <a:bodyPr/>
          <a:lstStyle/>
          <a:p>
            <a:fld id="{6342E44C-BEF3-483C-8135-BCB35E9F5E4B}" type="slidenum">
              <a:rPr lang="fr-FR" smtClean="0"/>
              <a:pPr/>
              <a:t>‹N°›</a:t>
            </a:fld>
            <a:endParaRPr lang="fr-FR" dirty="0"/>
          </a:p>
        </p:txBody>
      </p:sp>
      <p:sp>
        <p:nvSpPr>
          <p:cNvPr id="9" name="Espace réservé du pied de page 8"/>
          <p:cNvSpPr>
            <a:spLocks noGrp="1"/>
          </p:cNvSpPr>
          <p:nvPr>
            <p:ph type="ftr" sz="quarter" idx="12"/>
          </p:nvPr>
        </p:nvSpPr>
        <p:spPr/>
        <p:txBody>
          <a:bodyPr/>
          <a:lstStyle/>
          <a:p>
            <a:endParaRPr lang="fr-FR" dirty="0"/>
          </a:p>
        </p:txBody>
      </p:sp>
    </p:spTree>
    <p:extLst>
      <p:ext uri="{BB962C8B-B14F-4D97-AF65-F5344CB8AC3E}">
        <p14:creationId xmlns:p14="http://schemas.microsoft.com/office/powerpoint/2010/main" val="4062946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intérieure 4">
    <p:spTree>
      <p:nvGrpSpPr>
        <p:cNvPr id="1" name=""/>
        <p:cNvGrpSpPr/>
        <p:nvPr/>
      </p:nvGrpSpPr>
      <p:grpSpPr>
        <a:xfrm>
          <a:off x="0" y="0"/>
          <a:ext cx="0" cy="0"/>
          <a:chOff x="0" y="0"/>
          <a:chExt cx="0" cy="0"/>
        </a:xfrm>
      </p:grpSpPr>
      <p:pic>
        <p:nvPicPr>
          <p:cNvPr id="5" name="Picture 4" descr="W:\Photos\2013\Communication\PPT\TitreNeutre.jpg"/>
          <p:cNvPicPr>
            <a:picLocks noChangeAspect="1" noChangeArrowheads="1"/>
          </p:cNvPicPr>
          <p:nvPr userDrawn="1"/>
        </p:nvPicPr>
        <p:blipFill>
          <a:blip r:embed="rId2"/>
          <a:stretch>
            <a:fillRect/>
          </a:stretch>
        </p:blipFill>
        <p:spPr bwMode="auto">
          <a:xfrm>
            <a:off x="-25400" y="539528"/>
            <a:ext cx="9163050" cy="657225"/>
          </a:xfrm>
          <a:prstGeom prst="rect">
            <a:avLst/>
          </a:prstGeom>
          <a:noFill/>
        </p:spPr>
      </p:pic>
      <p:sp>
        <p:nvSpPr>
          <p:cNvPr id="3" name="Espace réservé pour une image  2"/>
          <p:cNvSpPr>
            <a:spLocks noGrp="1"/>
          </p:cNvSpPr>
          <p:nvPr>
            <p:ph type="pic" idx="1"/>
          </p:nvPr>
        </p:nvSpPr>
        <p:spPr>
          <a:xfrm>
            <a:off x="-25400" y="1484784"/>
            <a:ext cx="12217400" cy="3538736"/>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479376" y="5157192"/>
            <a:ext cx="11233248" cy="100811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9" name="Espace réservé de la date 8"/>
          <p:cNvSpPr>
            <a:spLocks noGrp="1"/>
          </p:cNvSpPr>
          <p:nvPr>
            <p:ph type="dt" sz="half" idx="10"/>
          </p:nvPr>
        </p:nvSpPr>
        <p:spPr/>
        <p:txBody>
          <a:bodyPr/>
          <a:lstStyle/>
          <a:p>
            <a:fld id="{8D4851A4-7E62-43E6-BA16-1C4AD23210C4}" type="datetimeFigureOut">
              <a:rPr lang="fr-FR" smtClean="0"/>
              <a:pPr/>
              <a:t>27/06/2025</a:t>
            </a:fld>
            <a:endParaRPr lang="fr-FR"/>
          </a:p>
        </p:txBody>
      </p:sp>
      <p:sp>
        <p:nvSpPr>
          <p:cNvPr id="10" name="Espace réservé du numéro de diapositive 9"/>
          <p:cNvSpPr>
            <a:spLocks noGrp="1"/>
          </p:cNvSpPr>
          <p:nvPr>
            <p:ph type="sldNum" sz="quarter" idx="11"/>
          </p:nvPr>
        </p:nvSpPr>
        <p:spPr/>
        <p:txBody>
          <a:bodyPr/>
          <a:lstStyle/>
          <a:p>
            <a:fld id="{6342E44C-BEF3-483C-8135-BCB35E9F5E4B}" type="slidenum">
              <a:rPr lang="fr-FR" smtClean="0"/>
              <a:pPr/>
              <a:t>‹N°›</a:t>
            </a:fld>
            <a:endParaRPr lang="fr-FR" dirty="0"/>
          </a:p>
        </p:txBody>
      </p:sp>
      <p:sp>
        <p:nvSpPr>
          <p:cNvPr id="11" name="Espace réservé du pied de page 10"/>
          <p:cNvSpPr>
            <a:spLocks noGrp="1"/>
          </p:cNvSpPr>
          <p:nvPr>
            <p:ph type="ftr" sz="quarter" idx="12"/>
          </p:nvPr>
        </p:nvSpPr>
        <p:spPr>
          <a:xfrm>
            <a:off x="2830959" y="6298976"/>
            <a:ext cx="6432715" cy="365125"/>
          </a:xfrm>
        </p:spPr>
        <p:txBody>
          <a:bodyPr/>
          <a:lstStyle/>
          <a:p>
            <a:endParaRPr lang="fr-F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age intérieure 4">
    <p:spTree>
      <p:nvGrpSpPr>
        <p:cNvPr id="1" name=""/>
        <p:cNvGrpSpPr/>
        <p:nvPr/>
      </p:nvGrpSpPr>
      <p:grpSpPr>
        <a:xfrm>
          <a:off x="0" y="0"/>
          <a:ext cx="0" cy="0"/>
          <a:chOff x="0" y="0"/>
          <a:chExt cx="0" cy="0"/>
        </a:xfrm>
      </p:grpSpPr>
      <p:pic>
        <p:nvPicPr>
          <p:cNvPr id="5" name="Picture 4" descr="W:\Photos\2013\Communication\PPT\TitreNeutre.jpg"/>
          <p:cNvPicPr>
            <a:picLocks noChangeAspect="1" noChangeArrowheads="1"/>
          </p:cNvPicPr>
          <p:nvPr userDrawn="1"/>
        </p:nvPicPr>
        <p:blipFill>
          <a:blip r:embed="rId2"/>
          <a:stretch>
            <a:fillRect/>
          </a:stretch>
        </p:blipFill>
        <p:spPr bwMode="auto">
          <a:xfrm>
            <a:off x="-25400" y="539528"/>
            <a:ext cx="9163050" cy="657225"/>
          </a:xfrm>
          <a:prstGeom prst="rect">
            <a:avLst/>
          </a:prstGeom>
          <a:noFill/>
        </p:spPr>
      </p:pic>
      <p:sp>
        <p:nvSpPr>
          <p:cNvPr id="4" name="Espace réservé du texte 3"/>
          <p:cNvSpPr>
            <a:spLocks noGrp="1"/>
          </p:cNvSpPr>
          <p:nvPr>
            <p:ph type="body" sz="half" idx="2"/>
          </p:nvPr>
        </p:nvSpPr>
        <p:spPr>
          <a:xfrm>
            <a:off x="479376" y="5157192"/>
            <a:ext cx="11233248" cy="100811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8"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9" name="Espace réservé de la date 8"/>
          <p:cNvSpPr>
            <a:spLocks noGrp="1"/>
          </p:cNvSpPr>
          <p:nvPr>
            <p:ph type="dt" sz="half" idx="10"/>
          </p:nvPr>
        </p:nvSpPr>
        <p:spPr/>
        <p:txBody>
          <a:bodyPr/>
          <a:lstStyle/>
          <a:p>
            <a:fld id="{8D4851A4-7E62-43E6-BA16-1C4AD23210C4}" type="datetimeFigureOut">
              <a:rPr lang="fr-FR" smtClean="0"/>
              <a:pPr/>
              <a:t>27/06/2025</a:t>
            </a:fld>
            <a:endParaRPr lang="fr-FR"/>
          </a:p>
        </p:txBody>
      </p:sp>
      <p:sp>
        <p:nvSpPr>
          <p:cNvPr id="10" name="Espace réservé du numéro de diapositive 9"/>
          <p:cNvSpPr>
            <a:spLocks noGrp="1"/>
          </p:cNvSpPr>
          <p:nvPr>
            <p:ph type="sldNum" sz="quarter" idx="11"/>
          </p:nvPr>
        </p:nvSpPr>
        <p:spPr/>
        <p:txBody>
          <a:bodyPr/>
          <a:lstStyle/>
          <a:p>
            <a:fld id="{6342E44C-BEF3-483C-8135-BCB35E9F5E4B}" type="slidenum">
              <a:rPr lang="fr-FR" smtClean="0"/>
              <a:pPr/>
              <a:t>‹N°›</a:t>
            </a:fld>
            <a:endParaRPr lang="fr-FR" dirty="0"/>
          </a:p>
        </p:txBody>
      </p:sp>
      <p:sp>
        <p:nvSpPr>
          <p:cNvPr id="11" name="Espace réservé du pied de page 10"/>
          <p:cNvSpPr>
            <a:spLocks noGrp="1"/>
          </p:cNvSpPr>
          <p:nvPr>
            <p:ph type="ftr" sz="quarter" idx="12"/>
          </p:nvPr>
        </p:nvSpPr>
        <p:spPr>
          <a:xfrm>
            <a:off x="2830959" y="6298976"/>
            <a:ext cx="6432715" cy="365125"/>
          </a:xfrm>
        </p:spPr>
        <p:txBody>
          <a:bodyPr/>
          <a:lstStyle/>
          <a:p>
            <a:endParaRPr lang="fr-FR" dirty="0"/>
          </a:p>
        </p:txBody>
      </p:sp>
      <p:sp>
        <p:nvSpPr>
          <p:cNvPr id="6" name="Espace réservé du contenu 5"/>
          <p:cNvSpPr>
            <a:spLocks noGrp="1"/>
          </p:cNvSpPr>
          <p:nvPr>
            <p:ph sz="quarter" idx="13"/>
          </p:nvPr>
        </p:nvSpPr>
        <p:spPr>
          <a:xfrm>
            <a:off x="479425" y="1341438"/>
            <a:ext cx="11102975" cy="3743325"/>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138812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20483" name="Picture 3" descr="W:\Photos\2013\Communication\PPT\V_Bleu.jpg"/>
          <p:cNvPicPr>
            <a:picLocks noChangeAspect="1" noChangeArrowheads="1"/>
          </p:cNvPicPr>
          <p:nvPr userDrawn="1"/>
        </p:nvPicPr>
        <p:blipFill>
          <a:blip r:embed="rId2"/>
          <a:stretch>
            <a:fillRect/>
          </a:stretch>
        </p:blipFill>
        <p:spPr bwMode="auto">
          <a:xfrm>
            <a:off x="1" y="1"/>
            <a:ext cx="6391275" cy="6877050"/>
          </a:xfrm>
          <a:prstGeom prst="rect">
            <a:avLst/>
          </a:prstGeom>
          <a:noFill/>
        </p:spPr>
      </p:pic>
      <p:sp>
        <p:nvSpPr>
          <p:cNvPr id="6"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7" name="Espace réservé du contenu 5"/>
          <p:cNvSpPr>
            <a:spLocks noGrp="1"/>
          </p:cNvSpPr>
          <p:nvPr>
            <p:ph sz="quarter" idx="10"/>
          </p:nvPr>
        </p:nvSpPr>
        <p:spPr>
          <a:xfrm>
            <a:off x="624418" y="1700808"/>
            <a:ext cx="10944191" cy="4104456"/>
          </a:xfrm>
          <a:prstGeom prst="rect">
            <a:avLst/>
          </a:prstGeom>
        </p:spPr>
        <p:txBody>
          <a:bodyPr/>
          <a:lstStyle>
            <a:lvl1pPr marL="0" indent="0">
              <a:spcBef>
                <a:spcPts val="600"/>
              </a:spcBef>
              <a:spcAft>
                <a:spcPts val="600"/>
              </a:spcAft>
              <a:buFont typeface="+mj-lt"/>
              <a:buNone/>
              <a:defRPr sz="2200">
                <a:solidFill>
                  <a:schemeClr val="tx2"/>
                </a:solidFill>
              </a:defRPr>
            </a:lvl1pPr>
            <a:lvl2pPr marL="800100" indent="-342900">
              <a:spcBef>
                <a:spcPts val="600"/>
              </a:spcBef>
              <a:spcAft>
                <a:spcPts val="600"/>
              </a:spcAft>
              <a:buFontTx/>
              <a:buBlip>
                <a:blip r:embed="rId3"/>
              </a:buBlip>
              <a:defRPr sz="2200" b="1">
                <a:solidFill>
                  <a:schemeClr val="tx2"/>
                </a:solidFill>
              </a:defRPr>
            </a:lvl2pPr>
            <a:lvl3pPr marL="1257300" indent="-342900">
              <a:spcBef>
                <a:spcPts val="600"/>
              </a:spcBef>
              <a:spcAft>
                <a:spcPts val="600"/>
              </a:spcAft>
              <a:buFontTx/>
              <a:buBlip>
                <a:blip r:embed="rId4"/>
              </a:buBlip>
              <a:defRPr sz="2200" i="1">
                <a:solidFill>
                  <a:schemeClr val="tx2"/>
                </a:solidFill>
              </a:defRPr>
            </a:lvl3pPr>
            <a:lvl4pPr marL="1714500" indent="-342900">
              <a:spcBef>
                <a:spcPts val="600"/>
              </a:spcBef>
              <a:spcAft>
                <a:spcPts val="600"/>
              </a:spcAft>
              <a:buFontTx/>
              <a:buBlip>
                <a:blip r:embed="rId5"/>
              </a:buBlip>
              <a:defRPr sz="2000" b="1">
                <a:solidFill>
                  <a:schemeClr val="tx2"/>
                </a:solidFill>
              </a:defRPr>
            </a:lvl4pPr>
            <a:lvl5pPr marL="1828800" indent="0">
              <a:spcBef>
                <a:spcPts val="600"/>
              </a:spcBef>
              <a:spcAft>
                <a:spcPts val="600"/>
              </a:spcAft>
              <a:buFontTx/>
              <a:buNone/>
              <a:defRPr sz="1800" b="1" i="1">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e la date 7"/>
          <p:cNvSpPr>
            <a:spLocks noGrp="1"/>
          </p:cNvSpPr>
          <p:nvPr>
            <p:ph type="dt" sz="half" idx="11"/>
          </p:nvPr>
        </p:nvSpPr>
        <p:spPr/>
        <p:txBody>
          <a:bodyPr/>
          <a:lstStyle/>
          <a:p>
            <a:fld id="{8D4851A4-7E62-43E6-BA16-1C4AD23210C4}" type="datetimeFigureOut">
              <a:rPr lang="fr-FR" smtClean="0"/>
              <a:pPr/>
              <a:t>27/06/2025</a:t>
            </a:fld>
            <a:endParaRPr lang="fr-FR"/>
          </a:p>
        </p:txBody>
      </p:sp>
      <p:sp>
        <p:nvSpPr>
          <p:cNvPr id="9" name="Espace réservé du numéro de diapositive 8"/>
          <p:cNvSpPr>
            <a:spLocks noGrp="1"/>
          </p:cNvSpPr>
          <p:nvPr>
            <p:ph type="sldNum" sz="quarter" idx="12"/>
          </p:nvPr>
        </p:nvSpPr>
        <p:spPr/>
        <p:txBody>
          <a:bodyPr/>
          <a:lstStyle/>
          <a:p>
            <a:fld id="{6342E44C-BEF3-483C-8135-BCB35E9F5E4B}" type="slidenum">
              <a:rPr lang="fr-FR" smtClean="0"/>
              <a:pPr/>
              <a:t>‹N°›</a:t>
            </a:fld>
            <a:endParaRPr lang="fr-FR" dirty="0"/>
          </a:p>
        </p:txBody>
      </p:sp>
      <p:sp>
        <p:nvSpPr>
          <p:cNvPr id="10" name="Espace réservé du pied de page 9"/>
          <p:cNvSpPr>
            <a:spLocks noGrp="1"/>
          </p:cNvSpPr>
          <p:nvPr>
            <p:ph type="ftr" sz="quarter" idx="13"/>
          </p:nvPr>
        </p:nvSpPr>
        <p:spPr/>
        <p:txBody>
          <a:bodyPr/>
          <a:lstStyle/>
          <a:p>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ommaire">
    <p:spTree>
      <p:nvGrpSpPr>
        <p:cNvPr id="1" name=""/>
        <p:cNvGrpSpPr/>
        <p:nvPr/>
      </p:nvGrpSpPr>
      <p:grpSpPr>
        <a:xfrm>
          <a:off x="0" y="0"/>
          <a:ext cx="0" cy="0"/>
          <a:chOff x="0" y="0"/>
          <a:chExt cx="0" cy="0"/>
        </a:xfrm>
      </p:grpSpPr>
      <p:pic>
        <p:nvPicPr>
          <p:cNvPr id="20483" name="Picture 3" descr="W:\Photos\2013\Communication\PPT\V_Bleu.jpg"/>
          <p:cNvPicPr>
            <a:picLocks noChangeAspect="1" noChangeArrowheads="1"/>
          </p:cNvPicPr>
          <p:nvPr userDrawn="1"/>
        </p:nvPicPr>
        <p:blipFill>
          <a:blip r:embed="rId2"/>
          <a:stretch>
            <a:fillRect/>
          </a:stretch>
        </p:blipFill>
        <p:spPr bwMode="auto">
          <a:xfrm>
            <a:off x="1" y="1"/>
            <a:ext cx="6391275" cy="6877050"/>
          </a:xfrm>
          <a:prstGeom prst="rect">
            <a:avLst/>
          </a:prstGeom>
          <a:noFill/>
        </p:spPr>
      </p:pic>
      <p:sp>
        <p:nvSpPr>
          <p:cNvPr id="6" name="Titre 1"/>
          <p:cNvSpPr>
            <a:spLocks noGrp="1"/>
          </p:cNvSpPr>
          <p:nvPr>
            <p:ph type="title"/>
          </p:nvPr>
        </p:nvSpPr>
        <p:spPr>
          <a:xfrm>
            <a:off x="609600" y="548680"/>
            <a:ext cx="7084392"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7" name="Espace réservé du contenu 5"/>
          <p:cNvSpPr>
            <a:spLocks noGrp="1"/>
          </p:cNvSpPr>
          <p:nvPr>
            <p:ph sz="quarter" idx="10"/>
          </p:nvPr>
        </p:nvSpPr>
        <p:spPr>
          <a:xfrm>
            <a:off x="624419" y="1700808"/>
            <a:ext cx="7069574" cy="4104456"/>
          </a:xfrm>
          <a:prstGeom prst="rect">
            <a:avLst/>
          </a:prstGeom>
        </p:spPr>
        <p:txBody>
          <a:bodyPr/>
          <a:lstStyle>
            <a:lvl1pPr marL="0" indent="0">
              <a:spcBef>
                <a:spcPts val="600"/>
              </a:spcBef>
              <a:spcAft>
                <a:spcPts val="600"/>
              </a:spcAft>
              <a:buFont typeface="+mj-lt"/>
              <a:buNone/>
              <a:defRPr sz="2200">
                <a:solidFill>
                  <a:schemeClr val="tx2"/>
                </a:solidFill>
              </a:defRPr>
            </a:lvl1pPr>
            <a:lvl2pPr marL="800100" indent="-342900">
              <a:spcBef>
                <a:spcPts val="600"/>
              </a:spcBef>
              <a:spcAft>
                <a:spcPts val="600"/>
              </a:spcAft>
              <a:buFontTx/>
              <a:buBlip>
                <a:blip r:embed="rId3"/>
              </a:buBlip>
              <a:defRPr sz="2200" b="1">
                <a:solidFill>
                  <a:schemeClr val="tx2"/>
                </a:solidFill>
              </a:defRPr>
            </a:lvl2pPr>
            <a:lvl3pPr marL="1257300" indent="-342900">
              <a:spcBef>
                <a:spcPts val="600"/>
              </a:spcBef>
              <a:spcAft>
                <a:spcPts val="600"/>
              </a:spcAft>
              <a:buFontTx/>
              <a:buBlip>
                <a:blip r:embed="rId4"/>
              </a:buBlip>
              <a:defRPr sz="2200" i="1">
                <a:solidFill>
                  <a:schemeClr val="tx2"/>
                </a:solidFill>
              </a:defRPr>
            </a:lvl3pPr>
            <a:lvl4pPr marL="1714500" indent="-342900">
              <a:spcBef>
                <a:spcPts val="600"/>
              </a:spcBef>
              <a:spcAft>
                <a:spcPts val="600"/>
              </a:spcAft>
              <a:buFontTx/>
              <a:buBlip>
                <a:blip r:embed="rId5"/>
              </a:buBlip>
              <a:defRPr sz="2000" b="1">
                <a:solidFill>
                  <a:schemeClr val="tx2"/>
                </a:solidFill>
              </a:defRPr>
            </a:lvl4pPr>
            <a:lvl5pPr marL="1828800" indent="0">
              <a:spcBef>
                <a:spcPts val="600"/>
              </a:spcBef>
              <a:spcAft>
                <a:spcPts val="600"/>
              </a:spcAft>
              <a:buFontTx/>
              <a:buNone/>
              <a:defRPr sz="1800" b="1" i="1">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e la date 7"/>
          <p:cNvSpPr>
            <a:spLocks noGrp="1"/>
          </p:cNvSpPr>
          <p:nvPr>
            <p:ph type="dt" sz="half" idx="11"/>
          </p:nvPr>
        </p:nvSpPr>
        <p:spPr>
          <a:xfrm>
            <a:off x="5303912" y="1"/>
            <a:ext cx="1261931" cy="365125"/>
          </a:xfrm>
        </p:spPr>
        <p:txBody>
          <a:bodyPr/>
          <a:lstStyle/>
          <a:p>
            <a:fld id="{8D4851A4-7E62-43E6-BA16-1C4AD23210C4}" type="datetimeFigureOut">
              <a:rPr lang="fr-FR" smtClean="0"/>
              <a:pPr/>
              <a:t>27/06/2025</a:t>
            </a:fld>
            <a:endParaRPr lang="fr-FR" dirty="0"/>
          </a:p>
        </p:txBody>
      </p:sp>
      <p:sp>
        <p:nvSpPr>
          <p:cNvPr id="9" name="Espace réservé du numéro de diapositive 8"/>
          <p:cNvSpPr>
            <a:spLocks noGrp="1"/>
          </p:cNvSpPr>
          <p:nvPr>
            <p:ph type="sldNum" sz="quarter" idx="12"/>
          </p:nvPr>
        </p:nvSpPr>
        <p:spPr>
          <a:xfrm>
            <a:off x="6744072" y="1"/>
            <a:ext cx="949920" cy="365125"/>
          </a:xfrm>
        </p:spPr>
        <p:txBody>
          <a:bodyPr/>
          <a:lstStyle/>
          <a:p>
            <a:fld id="{6342E44C-BEF3-483C-8135-BCB35E9F5E4B}" type="slidenum">
              <a:rPr lang="fr-FR" smtClean="0"/>
              <a:pPr/>
              <a:t>‹N°›</a:t>
            </a:fld>
            <a:endParaRPr lang="fr-FR" dirty="0"/>
          </a:p>
        </p:txBody>
      </p:sp>
      <p:sp>
        <p:nvSpPr>
          <p:cNvPr id="10" name="Espace réservé du pied de page 9"/>
          <p:cNvSpPr>
            <a:spLocks noGrp="1"/>
          </p:cNvSpPr>
          <p:nvPr>
            <p:ph type="ftr" sz="quarter" idx="13"/>
          </p:nvPr>
        </p:nvSpPr>
        <p:spPr>
          <a:xfrm>
            <a:off x="1158346" y="6356351"/>
            <a:ext cx="6432715" cy="365125"/>
          </a:xfrm>
        </p:spPr>
        <p:txBody>
          <a:bodyPr/>
          <a:lstStyle/>
          <a:p>
            <a:endParaRPr lang="fr-FR" dirty="0"/>
          </a:p>
        </p:txBody>
      </p:sp>
      <p:sp>
        <p:nvSpPr>
          <p:cNvPr id="3" name="Espace réservé pour une image  2"/>
          <p:cNvSpPr>
            <a:spLocks noGrp="1"/>
          </p:cNvSpPr>
          <p:nvPr>
            <p:ph type="pic" sz="quarter" idx="14"/>
          </p:nvPr>
        </p:nvSpPr>
        <p:spPr>
          <a:xfrm>
            <a:off x="7920905" y="0"/>
            <a:ext cx="4295775" cy="6877050"/>
          </a:xfrm>
          <a:prstGeom prst="rect">
            <a:avLst/>
          </a:prstGeom>
        </p:spPr>
        <p:txBody>
          <a:bodyPr/>
          <a:lstStyle>
            <a:lvl1pPr marL="0" indent="0">
              <a:buNone/>
              <a:defRPr/>
            </a:lvl1pPr>
          </a:lstStyle>
          <a:p>
            <a:r>
              <a:rPr lang="fr-FR"/>
              <a:t>Cliquez sur l'icône pour ajouter une image</a:t>
            </a:r>
            <a:endParaRPr lang="fr-FR" dirty="0"/>
          </a:p>
        </p:txBody>
      </p:sp>
    </p:spTree>
    <p:extLst>
      <p:ext uri="{BB962C8B-B14F-4D97-AF65-F5344CB8AC3E}">
        <p14:creationId xmlns:p14="http://schemas.microsoft.com/office/powerpoint/2010/main" val="1666362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calaire">
    <p:spTree>
      <p:nvGrpSpPr>
        <p:cNvPr id="1" name=""/>
        <p:cNvGrpSpPr/>
        <p:nvPr/>
      </p:nvGrpSpPr>
      <p:grpSpPr>
        <a:xfrm>
          <a:off x="0" y="0"/>
          <a:ext cx="0" cy="0"/>
          <a:chOff x="0" y="0"/>
          <a:chExt cx="0" cy="0"/>
        </a:xfrm>
      </p:grpSpPr>
      <p:pic>
        <p:nvPicPr>
          <p:cNvPr id="19460" name="Picture 4" descr="W:\Photos\2013\Communication\PPT\FFVoile_Grand.jpg"/>
          <p:cNvPicPr>
            <a:picLocks noChangeAspect="1" noChangeArrowheads="1"/>
          </p:cNvPicPr>
          <p:nvPr userDrawn="1"/>
        </p:nvPicPr>
        <p:blipFill>
          <a:blip r:embed="rId2"/>
          <a:stretch>
            <a:fillRect/>
          </a:stretch>
        </p:blipFill>
        <p:spPr bwMode="auto">
          <a:xfrm>
            <a:off x="9048323" y="5295900"/>
            <a:ext cx="3133725" cy="1562100"/>
          </a:xfrm>
          <a:prstGeom prst="rect">
            <a:avLst/>
          </a:prstGeom>
          <a:noFill/>
        </p:spPr>
      </p:pic>
      <p:pic>
        <p:nvPicPr>
          <p:cNvPr id="1026" name="Picture 2" descr="W:\Photos\2013\Communication\PPT\V_Bleu2.jpg"/>
          <p:cNvPicPr>
            <a:picLocks noChangeAspect="1" noChangeArrowheads="1"/>
          </p:cNvPicPr>
          <p:nvPr userDrawn="1"/>
        </p:nvPicPr>
        <p:blipFill>
          <a:blip r:embed="rId3"/>
          <a:stretch>
            <a:fillRect/>
          </a:stretch>
        </p:blipFill>
        <p:spPr bwMode="auto">
          <a:xfrm>
            <a:off x="1" y="1"/>
            <a:ext cx="2790825" cy="5476875"/>
          </a:xfrm>
          <a:prstGeom prst="rect">
            <a:avLst/>
          </a:prstGeom>
          <a:noFill/>
        </p:spPr>
      </p:pic>
      <p:sp>
        <p:nvSpPr>
          <p:cNvPr id="8" name="Titre 1"/>
          <p:cNvSpPr>
            <a:spLocks noGrp="1"/>
          </p:cNvSpPr>
          <p:nvPr>
            <p:ph type="title"/>
          </p:nvPr>
        </p:nvSpPr>
        <p:spPr>
          <a:xfrm>
            <a:off x="0" y="2564904"/>
            <a:ext cx="12192000" cy="1440160"/>
          </a:xfrm>
          <a:prstGeom prst="rect">
            <a:avLst/>
          </a:prstGeom>
        </p:spPr>
        <p:txBody>
          <a:bodyPr vert="horz"/>
          <a:lstStyle>
            <a:lvl1pPr algn="ctr">
              <a:defRPr sz="3200" b="1" cap="all" baseline="0">
                <a:latin typeface="+mn-lt"/>
              </a:defRPr>
            </a:lvl1pPr>
          </a:lstStyle>
          <a:p>
            <a:r>
              <a:rPr lang="fr-FR"/>
              <a:t>Modifiez le style du titre</a:t>
            </a:r>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intérieure 1">
    <p:spTree>
      <p:nvGrpSpPr>
        <p:cNvPr id="1" name=""/>
        <p:cNvGrpSpPr/>
        <p:nvPr/>
      </p:nvGrpSpPr>
      <p:grpSpPr>
        <a:xfrm>
          <a:off x="0" y="0"/>
          <a:ext cx="0" cy="0"/>
          <a:chOff x="0" y="0"/>
          <a:chExt cx="0" cy="0"/>
        </a:xfrm>
      </p:grpSpPr>
      <p:pic>
        <p:nvPicPr>
          <p:cNvPr id="3" name="Picture 4" descr="W:\Photos\2013\Communication\PPT\TitreNeutre.jpg"/>
          <p:cNvPicPr>
            <a:picLocks noChangeAspect="1" noChangeArrowheads="1"/>
          </p:cNvPicPr>
          <p:nvPr userDrawn="1"/>
        </p:nvPicPr>
        <p:blipFill>
          <a:blip r:embed="rId2"/>
          <a:stretch>
            <a:fillRect/>
          </a:stretch>
        </p:blipFill>
        <p:spPr bwMode="auto">
          <a:xfrm>
            <a:off x="-25400" y="539528"/>
            <a:ext cx="9163050" cy="657225"/>
          </a:xfrm>
          <a:prstGeom prst="rect">
            <a:avLst/>
          </a:prstGeom>
          <a:noFill/>
        </p:spPr>
      </p:pic>
      <p:sp>
        <p:nvSpPr>
          <p:cNvPr id="4"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6" name="Espace réservé du contenu 5"/>
          <p:cNvSpPr>
            <a:spLocks noGrp="1"/>
          </p:cNvSpPr>
          <p:nvPr>
            <p:ph sz="quarter" idx="10"/>
          </p:nvPr>
        </p:nvSpPr>
        <p:spPr>
          <a:xfrm>
            <a:off x="624418" y="1700808"/>
            <a:ext cx="10944191" cy="4104456"/>
          </a:xfrm>
          <a:prstGeom prst="rect">
            <a:avLst/>
          </a:prstGeom>
        </p:spPr>
        <p:txBody>
          <a:bodyPr/>
          <a:lstStyle>
            <a:lvl1pPr marL="0" indent="0">
              <a:spcBef>
                <a:spcPts val="600"/>
              </a:spcBef>
              <a:spcAft>
                <a:spcPts val="600"/>
              </a:spcAft>
              <a:buFont typeface="+mj-lt"/>
              <a:buNone/>
              <a:defRPr sz="2200">
                <a:solidFill>
                  <a:schemeClr val="tx2"/>
                </a:solidFill>
              </a:defRPr>
            </a:lvl1pPr>
            <a:lvl2pPr marL="800100" indent="-342900">
              <a:spcBef>
                <a:spcPts val="600"/>
              </a:spcBef>
              <a:spcAft>
                <a:spcPts val="600"/>
              </a:spcAft>
              <a:buFontTx/>
              <a:buBlip>
                <a:blip r:embed="rId3"/>
              </a:buBlip>
              <a:defRPr sz="2200" b="1">
                <a:solidFill>
                  <a:schemeClr val="tx2"/>
                </a:solidFill>
              </a:defRPr>
            </a:lvl2pPr>
            <a:lvl3pPr marL="1371600" indent="-457200">
              <a:spcBef>
                <a:spcPts val="600"/>
              </a:spcBef>
              <a:spcAft>
                <a:spcPts val="600"/>
              </a:spcAft>
              <a:buFontTx/>
              <a:buBlip>
                <a:blip r:embed="rId4"/>
              </a:buBlip>
              <a:defRPr sz="2200" i="1">
                <a:solidFill>
                  <a:schemeClr val="tx2"/>
                </a:solidFill>
              </a:defRPr>
            </a:lvl3pPr>
            <a:lvl4pPr marL="1714500" indent="-342900">
              <a:spcBef>
                <a:spcPts val="600"/>
              </a:spcBef>
              <a:spcAft>
                <a:spcPts val="600"/>
              </a:spcAft>
              <a:buFontTx/>
              <a:buBlip>
                <a:blip r:embed="rId5"/>
              </a:buBlip>
              <a:defRPr sz="2000" b="1">
                <a:solidFill>
                  <a:schemeClr val="tx2"/>
                </a:solidFill>
              </a:defRPr>
            </a:lvl4pPr>
            <a:lvl5pPr marL="1828800" indent="0">
              <a:spcBef>
                <a:spcPts val="600"/>
              </a:spcBef>
              <a:spcAft>
                <a:spcPts val="600"/>
              </a:spcAft>
              <a:buFont typeface="+mj-lt"/>
              <a:buNone/>
              <a:defRPr sz="1800" b="1" i="1">
                <a:solidFill>
                  <a:schemeClr val="tx2"/>
                </a:solidFill>
                <a:effectLs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Espace réservé de la date 6"/>
          <p:cNvSpPr>
            <a:spLocks noGrp="1"/>
          </p:cNvSpPr>
          <p:nvPr>
            <p:ph type="dt" sz="half" idx="11"/>
          </p:nvPr>
        </p:nvSpPr>
        <p:spPr/>
        <p:txBody>
          <a:bodyPr/>
          <a:lstStyle/>
          <a:p>
            <a:fld id="{8D4851A4-7E62-43E6-BA16-1C4AD23210C4}" type="datetimeFigureOut">
              <a:rPr lang="fr-FR" smtClean="0"/>
              <a:pPr/>
              <a:t>27/06/2025</a:t>
            </a:fld>
            <a:endParaRPr lang="fr-FR"/>
          </a:p>
        </p:txBody>
      </p:sp>
      <p:sp>
        <p:nvSpPr>
          <p:cNvPr id="8" name="Espace réservé du numéro de diapositive 7"/>
          <p:cNvSpPr>
            <a:spLocks noGrp="1"/>
          </p:cNvSpPr>
          <p:nvPr>
            <p:ph type="sldNum" sz="quarter" idx="12"/>
          </p:nvPr>
        </p:nvSpPr>
        <p:spPr/>
        <p:txBody>
          <a:bodyPr/>
          <a:lstStyle/>
          <a:p>
            <a:fld id="{6342E44C-BEF3-483C-8135-BCB35E9F5E4B}" type="slidenum">
              <a:rPr lang="fr-FR" smtClean="0"/>
              <a:pPr/>
              <a:t>‹N°›</a:t>
            </a:fld>
            <a:endParaRPr lang="fr-FR" dirty="0"/>
          </a:p>
        </p:txBody>
      </p:sp>
      <p:sp>
        <p:nvSpPr>
          <p:cNvPr id="9" name="Espace réservé du pied de page 8"/>
          <p:cNvSpPr>
            <a:spLocks noGrp="1"/>
          </p:cNvSpPr>
          <p:nvPr>
            <p:ph type="ftr" sz="quarter" idx="13"/>
          </p:nvPr>
        </p:nvSpPr>
        <p:spPr/>
        <p:txBody>
          <a:bodyPr/>
          <a:lstStyle/>
          <a:p>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age intérieure 1">
    <p:spTree>
      <p:nvGrpSpPr>
        <p:cNvPr id="1" name=""/>
        <p:cNvGrpSpPr/>
        <p:nvPr/>
      </p:nvGrpSpPr>
      <p:grpSpPr>
        <a:xfrm>
          <a:off x="0" y="0"/>
          <a:ext cx="0" cy="0"/>
          <a:chOff x="0" y="0"/>
          <a:chExt cx="0" cy="0"/>
        </a:xfrm>
      </p:grpSpPr>
      <p:pic>
        <p:nvPicPr>
          <p:cNvPr id="3" name="Picture 4" descr="W:\Photos\2013\Communication\PPT\TitreNeutre.jpg"/>
          <p:cNvPicPr>
            <a:picLocks noChangeAspect="1" noChangeArrowheads="1"/>
          </p:cNvPicPr>
          <p:nvPr userDrawn="1"/>
        </p:nvPicPr>
        <p:blipFill>
          <a:blip r:embed="rId2"/>
          <a:stretch>
            <a:fillRect/>
          </a:stretch>
        </p:blipFill>
        <p:spPr bwMode="auto">
          <a:xfrm>
            <a:off x="-25400" y="539528"/>
            <a:ext cx="7777584" cy="657225"/>
          </a:xfrm>
          <a:prstGeom prst="rect">
            <a:avLst/>
          </a:prstGeom>
          <a:noFill/>
        </p:spPr>
      </p:pic>
      <p:sp>
        <p:nvSpPr>
          <p:cNvPr id="4"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6" name="Espace réservé du contenu 5"/>
          <p:cNvSpPr>
            <a:spLocks noGrp="1"/>
          </p:cNvSpPr>
          <p:nvPr>
            <p:ph sz="quarter" idx="10"/>
          </p:nvPr>
        </p:nvSpPr>
        <p:spPr>
          <a:xfrm>
            <a:off x="624419" y="1700808"/>
            <a:ext cx="7127766" cy="4104456"/>
          </a:xfrm>
          <a:prstGeom prst="rect">
            <a:avLst/>
          </a:prstGeom>
        </p:spPr>
        <p:txBody>
          <a:bodyPr/>
          <a:lstStyle>
            <a:lvl1pPr marL="0" indent="0">
              <a:spcBef>
                <a:spcPts val="600"/>
              </a:spcBef>
              <a:spcAft>
                <a:spcPts val="600"/>
              </a:spcAft>
              <a:buFont typeface="+mj-lt"/>
              <a:buNone/>
              <a:defRPr sz="2200">
                <a:solidFill>
                  <a:schemeClr val="tx2"/>
                </a:solidFill>
              </a:defRPr>
            </a:lvl1pPr>
            <a:lvl2pPr marL="800100" indent="-342900">
              <a:spcBef>
                <a:spcPts val="600"/>
              </a:spcBef>
              <a:spcAft>
                <a:spcPts val="600"/>
              </a:spcAft>
              <a:buFontTx/>
              <a:buBlip>
                <a:blip r:embed="rId3"/>
              </a:buBlip>
              <a:defRPr sz="2200" b="1">
                <a:solidFill>
                  <a:schemeClr val="tx2"/>
                </a:solidFill>
              </a:defRPr>
            </a:lvl2pPr>
            <a:lvl3pPr marL="1371600" indent="-457200">
              <a:spcBef>
                <a:spcPts val="600"/>
              </a:spcBef>
              <a:spcAft>
                <a:spcPts val="600"/>
              </a:spcAft>
              <a:buFontTx/>
              <a:buBlip>
                <a:blip r:embed="rId4"/>
              </a:buBlip>
              <a:defRPr sz="2200" i="1">
                <a:solidFill>
                  <a:schemeClr val="tx2"/>
                </a:solidFill>
              </a:defRPr>
            </a:lvl3pPr>
            <a:lvl4pPr marL="1714500" indent="-342900">
              <a:spcBef>
                <a:spcPts val="600"/>
              </a:spcBef>
              <a:spcAft>
                <a:spcPts val="600"/>
              </a:spcAft>
              <a:buFontTx/>
              <a:buBlip>
                <a:blip r:embed="rId5"/>
              </a:buBlip>
              <a:defRPr sz="2000" b="1">
                <a:solidFill>
                  <a:schemeClr val="tx2"/>
                </a:solidFill>
              </a:defRPr>
            </a:lvl4pPr>
            <a:lvl5pPr marL="1828800" indent="0">
              <a:spcBef>
                <a:spcPts val="600"/>
              </a:spcBef>
              <a:spcAft>
                <a:spcPts val="600"/>
              </a:spcAft>
              <a:buFont typeface="+mj-lt"/>
              <a:buNone/>
              <a:defRPr sz="1800" b="1" i="1">
                <a:solidFill>
                  <a:schemeClr val="tx2"/>
                </a:solidFill>
                <a:effectLs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Espace réservé de la date 6"/>
          <p:cNvSpPr>
            <a:spLocks noGrp="1"/>
          </p:cNvSpPr>
          <p:nvPr>
            <p:ph type="dt" sz="half" idx="11"/>
          </p:nvPr>
        </p:nvSpPr>
        <p:spPr>
          <a:xfrm>
            <a:off x="5351076" y="1"/>
            <a:ext cx="1261931" cy="365125"/>
          </a:xfrm>
        </p:spPr>
        <p:txBody>
          <a:bodyPr/>
          <a:lstStyle/>
          <a:p>
            <a:fld id="{8D4851A4-7E62-43E6-BA16-1C4AD23210C4}" type="datetimeFigureOut">
              <a:rPr lang="fr-FR" smtClean="0"/>
              <a:pPr/>
              <a:t>27/06/2025</a:t>
            </a:fld>
            <a:endParaRPr lang="fr-FR"/>
          </a:p>
        </p:txBody>
      </p:sp>
      <p:sp>
        <p:nvSpPr>
          <p:cNvPr id="8" name="Espace réservé du numéro de diapositive 7"/>
          <p:cNvSpPr>
            <a:spLocks noGrp="1"/>
          </p:cNvSpPr>
          <p:nvPr>
            <p:ph type="sldNum" sz="quarter" idx="12"/>
          </p:nvPr>
        </p:nvSpPr>
        <p:spPr>
          <a:xfrm>
            <a:off x="6791236" y="1"/>
            <a:ext cx="949920" cy="365125"/>
          </a:xfrm>
        </p:spPr>
        <p:txBody>
          <a:bodyPr/>
          <a:lstStyle/>
          <a:p>
            <a:fld id="{6342E44C-BEF3-483C-8135-BCB35E9F5E4B}" type="slidenum">
              <a:rPr lang="fr-FR" smtClean="0"/>
              <a:pPr/>
              <a:t>‹N°›</a:t>
            </a:fld>
            <a:endParaRPr lang="fr-FR" dirty="0"/>
          </a:p>
        </p:txBody>
      </p:sp>
      <p:sp>
        <p:nvSpPr>
          <p:cNvPr id="9" name="Espace réservé du pied de page 8"/>
          <p:cNvSpPr>
            <a:spLocks noGrp="1"/>
          </p:cNvSpPr>
          <p:nvPr>
            <p:ph type="ftr" sz="quarter" idx="13"/>
          </p:nvPr>
        </p:nvSpPr>
        <p:spPr>
          <a:xfrm>
            <a:off x="971944" y="6356351"/>
            <a:ext cx="6432715" cy="365125"/>
          </a:xfrm>
        </p:spPr>
        <p:txBody>
          <a:bodyPr/>
          <a:lstStyle/>
          <a:p>
            <a:endParaRPr lang="fr-FR" dirty="0"/>
          </a:p>
        </p:txBody>
      </p:sp>
      <p:sp>
        <p:nvSpPr>
          <p:cNvPr id="10" name="Espace réservé pour une image  2"/>
          <p:cNvSpPr>
            <a:spLocks noGrp="1"/>
          </p:cNvSpPr>
          <p:nvPr>
            <p:ph type="pic" sz="quarter" idx="14"/>
          </p:nvPr>
        </p:nvSpPr>
        <p:spPr>
          <a:xfrm>
            <a:off x="7920905" y="0"/>
            <a:ext cx="4295775" cy="6877050"/>
          </a:xfrm>
          <a:prstGeom prst="rect">
            <a:avLst/>
          </a:prstGeom>
        </p:spPr>
        <p:txBody>
          <a:bodyPr/>
          <a:lstStyle>
            <a:lvl1pPr marL="0" indent="0">
              <a:buNone/>
              <a:defRPr/>
            </a:lvl1pPr>
          </a:lstStyle>
          <a:p>
            <a:r>
              <a:rPr lang="fr-FR"/>
              <a:t>Cliquez sur l'icône pour ajouter une image</a:t>
            </a:r>
            <a:endParaRPr lang="fr-FR" dirty="0"/>
          </a:p>
        </p:txBody>
      </p:sp>
    </p:spTree>
    <p:extLst>
      <p:ext uri="{BB962C8B-B14F-4D97-AF65-F5344CB8AC3E}">
        <p14:creationId xmlns:p14="http://schemas.microsoft.com/office/powerpoint/2010/main" val="3129529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intérieure 2">
    <p:spTree>
      <p:nvGrpSpPr>
        <p:cNvPr id="1" name=""/>
        <p:cNvGrpSpPr/>
        <p:nvPr/>
      </p:nvGrpSpPr>
      <p:grpSpPr>
        <a:xfrm>
          <a:off x="0" y="0"/>
          <a:ext cx="0" cy="0"/>
          <a:chOff x="0" y="0"/>
          <a:chExt cx="0" cy="0"/>
        </a:xfrm>
      </p:grpSpPr>
      <p:pic>
        <p:nvPicPr>
          <p:cNvPr id="3" name="Picture 4" descr="W:\Photos\2013\Communication\PPT\TitreNeutre.jpg"/>
          <p:cNvPicPr>
            <a:picLocks noChangeAspect="1" noChangeArrowheads="1"/>
          </p:cNvPicPr>
          <p:nvPr userDrawn="1"/>
        </p:nvPicPr>
        <p:blipFill>
          <a:blip r:embed="rId2"/>
          <a:stretch>
            <a:fillRect/>
          </a:stretch>
        </p:blipFill>
        <p:spPr bwMode="auto">
          <a:xfrm>
            <a:off x="-25400" y="539528"/>
            <a:ext cx="9163050" cy="657225"/>
          </a:xfrm>
          <a:prstGeom prst="rect">
            <a:avLst/>
          </a:prstGeom>
          <a:noFill/>
        </p:spPr>
      </p:pic>
      <p:sp>
        <p:nvSpPr>
          <p:cNvPr id="4"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7" name="Espace réservé de la date 6"/>
          <p:cNvSpPr>
            <a:spLocks noGrp="1"/>
          </p:cNvSpPr>
          <p:nvPr>
            <p:ph type="dt" sz="half" idx="11"/>
          </p:nvPr>
        </p:nvSpPr>
        <p:spPr/>
        <p:txBody>
          <a:bodyPr/>
          <a:lstStyle/>
          <a:p>
            <a:fld id="{8D4851A4-7E62-43E6-BA16-1C4AD23210C4}" type="datetimeFigureOut">
              <a:rPr lang="fr-FR" smtClean="0"/>
              <a:pPr/>
              <a:t>27/06/2025</a:t>
            </a:fld>
            <a:endParaRPr lang="fr-FR"/>
          </a:p>
        </p:txBody>
      </p:sp>
      <p:sp>
        <p:nvSpPr>
          <p:cNvPr id="8" name="Espace réservé du numéro de diapositive 7"/>
          <p:cNvSpPr>
            <a:spLocks noGrp="1"/>
          </p:cNvSpPr>
          <p:nvPr>
            <p:ph type="sldNum" sz="quarter" idx="12"/>
          </p:nvPr>
        </p:nvSpPr>
        <p:spPr/>
        <p:txBody>
          <a:bodyPr/>
          <a:lstStyle/>
          <a:p>
            <a:fld id="{6342E44C-BEF3-483C-8135-BCB35E9F5E4B}" type="slidenum">
              <a:rPr lang="fr-FR" smtClean="0"/>
              <a:pPr/>
              <a:t>‹N°›</a:t>
            </a:fld>
            <a:endParaRPr lang="fr-FR" dirty="0"/>
          </a:p>
        </p:txBody>
      </p:sp>
      <p:sp>
        <p:nvSpPr>
          <p:cNvPr id="9" name="Espace réservé du pied de page 8"/>
          <p:cNvSpPr>
            <a:spLocks noGrp="1"/>
          </p:cNvSpPr>
          <p:nvPr>
            <p:ph type="ftr" sz="quarter" idx="13"/>
          </p:nvPr>
        </p:nvSpPr>
        <p:spPr/>
        <p:txBody>
          <a:bodyPr/>
          <a:lstStyle/>
          <a:p>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ge intérieure 3">
    <p:spTree>
      <p:nvGrpSpPr>
        <p:cNvPr id="1" name=""/>
        <p:cNvGrpSpPr/>
        <p:nvPr/>
      </p:nvGrpSpPr>
      <p:grpSpPr>
        <a:xfrm>
          <a:off x="0" y="0"/>
          <a:ext cx="0" cy="0"/>
          <a:chOff x="0" y="0"/>
          <a:chExt cx="0" cy="0"/>
        </a:xfrm>
      </p:grpSpPr>
      <p:pic>
        <p:nvPicPr>
          <p:cNvPr id="5" name="Picture 4" descr="W:\Photos\2013\Communication\PPT\TitreNeutre.jpg"/>
          <p:cNvPicPr>
            <a:picLocks noChangeAspect="1" noChangeArrowheads="1"/>
          </p:cNvPicPr>
          <p:nvPr userDrawn="1"/>
        </p:nvPicPr>
        <p:blipFill>
          <a:blip r:embed="rId2"/>
          <a:stretch>
            <a:fillRect/>
          </a:stretch>
        </p:blipFill>
        <p:spPr bwMode="auto">
          <a:xfrm>
            <a:off x="-25400" y="539528"/>
            <a:ext cx="9163050" cy="657225"/>
          </a:xfrm>
          <a:prstGeom prst="rect">
            <a:avLst/>
          </a:prstGeom>
          <a:noFill/>
        </p:spPr>
      </p:pic>
      <p:sp>
        <p:nvSpPr>
          <p:cNvPr id="3" name="Espace réservé du contenu 2"/>
          <p:cNvSpPr>
            <a:spLocks noGrp="1"/>
          </p:cNvSpPr>
          <p:nvPr>
            <p:ph sz="half" idx="1"/>
          </p:nvPr>
        </p:nvSpPr>
        <p:spPr>
          <a:xfrm>
            <a:off x="609600" y="1600201"/>
            <a:ext cx="5384800" cy="4525963"/>
          </a:xfrm>
          <a:prstGeom prst="rect">
            <a:avLst/>
          </a:prstGeom>
        </p:spPr>
        <p:txBody>
          <a:bodyPr vert="horz"/>
          <a:lstStyle>
            <a:lvl1pPr marL="342900" indent="-342900">
              <a:buFontTx/>
              <a:buBlip>
                <a:blip r:embed="rId3"/>
              </a:buBlip>
              <a:defRPr sz="2200" b="1">
                <a:solidFill>
                  <a:schemeClr val="tx2"/>
                </a:solidFill>
              </a:defRPr>
            </a:lvl1pPr>
            <a:lvl2pPr marL="800100" indent="-342900">
              <a:buFontTx/>
              <a:buBlip>
                <a:blip r:embed="rId4"/>
              </a:buBlip>
              <a:defRPr sz="2200" i="1">
                <a:solidFill>
                  <a:schemeClr val="tx2"/>
                </a:solidFill>
              </a:defRPr>
            </a:lvl2pPr>
            <a:lvl3pPr marL="1257300" indent="-342900">
              <a:buFontTx/>
              <a:buBlip>
                <a:blip r:embed="rId5"/>
              </a:buBlip>
              <a:defRPr sz="2000" b="1">
                <a:solidFill>
                  <a:schemeClr val="tx2"/>
                </a:solidFill>
              </a:defRPr>
            </a:lvl3pPr>
            <a:lvl4pPr marL="1371600" indent="0">
              <a:buNone/>
              <a:defRPr sz="1800" b="1" i="1">
                <a:solidFill>
                  <a:schemeClr val="tx2"/>
                </a:solidFill>
              </a:defRPr>
            </a:lvl4pPr>
            <a:lvl5pPr marL="1828800" indent="0">
              <a:buNone/>
              <a:defRPr sz="2000">
                <a:solidFill>
                  <a:schemeClr val="tx2"/>
                </a:solidFill>
              </a:defRPr>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6"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7" name="Espace réservé de la date 6"/>
          <p:cNvSpPr>
            <a:spLocks noGrp="1"/>
          </p:cNvSpPr>
          <p:nvPr>
            <p:ph type="dt" sz="half" idx="10"/>
          </p:nvPr>
        </p:nvSpPr>
        <p:spPr/>
        <p:txBody>
          <a:bodyPr/>
          <a:lstStyle/>
          <a:p>
            <a:fld id="{8D4851A4-7E62-43E6-BA16-1C4AD23210C4}" type="datetimeFigureOut">
              <a:rPr lang="fr-FR" smtClean="0"/>
              <a:pPr/>
              <a:t>27/06/2025</a:t>
            </a:fld>
            <a:endParaRPr lang="fr-FR"/>
          </a:p>
        </p:txBody>
      </p:sp>
      <p:sp>
        <p:nvSpPr>
          <p:cNvPr id="8" name="Espace réservé du numéro de diapositive 7"/>
          <p:cNvSpPr>
            <a:spLocks noGrp="1"/>
          </p:cNvSpPr>
          <p:nvPr>
            <p:ph type="sldNum" sz="quarter" idx="11"/>
          </p:nvPr>
        </p:nvSpPr>
        <p:spPr/>
        <p:txBody>
          <a:bodyPr/>
          <a:lstStyle/>
          <a:p>
            <a:fld id="{6342E44C-BEF3-483C-8135-BCB35E9F5E4B}" type="slidenum">
              <a:rPr lang="fr-FR" smtClean="0"/>
              <a:pPr/>
              <a:t>‹N°›</a:t>
            </a:fld>
            <a:endParaRPr lang="fr-FR" dirty="0"/>
          </a:p>
        </p:txBody>
      </p:sp>
      <p:sp>
        <p:nvSpPr>
          <p:cNvPr id="9" name="Espace réservé du pied de page 8"/>
          <p:cNvSpPr>
            <a:spLocks noGrp="1"/>
          </p:cNvSpPr>
          <p:nvPr>
            <p:ph type="ftr" sz="quarter" idx="12"/>
          </p:nvPr>
        </p:nvSpPr>
        <p:spPr/>
        <p:txBody>
          <a:bodyPr/>
          <a:lstStyle/>
          <a:p>
            <a:endParaRPr lang="fr-FR" dirty="0"/>
          </a:p>
        </p:txBody>
      </p:sp>
      <p:sp>
        <p:nvSpPr>
          <p:cNvPr id="10" name="Espace réservé du contenu 2"/>
          <p:cNvSpPr>
            <a:spLocks noGrp="1"/>
          </p:cNvSpPr>
          <p:nvPr>
            <p:ph sz="half" idx="13"/>
          </p:nvPr>
        </p:nvSpPr>
        <p:spPr>
          <a:xfrm>
            <a:off x="6197600" y="1600200"/>
            <a:ext cx="5384800" cy="4525963"/>
          </a:xfrm>
          <a:prstGeom prst="rect">
            <a:avLst/>
          </a:prstGeom>
        </p:spPr>
        <p:txBody>
          <a:bodyPr vert="horz"/>
          <a:lstStyle>
            <a:lvl1pPr marL="342900" indent="-342900">
              <a:buFontTx/>
              <a:buBlip>
                <a:blip r:embed="rId3"/>
              </a:buBlip>
              <a:defRPr sz="2200" b="1">
                <a:solidFill>
                  <a:schemeClr val="tx2"/>
                </a:solidFill>
              </a:defRPr>
            </a:lvl1pPr>
            <a:lvl2pPr marL="800100" indent="-342900">
              <a:buFontTx/>
              <a:buBlip>
                <a:blip r:embed="rId4"/>
              </a:buBlip>
              <a:defRPr sz="2200" i="1">
                <a:solidFill>
                  <a:schemeClr val="tx2"/>
                </a:solidFill>
              </a:defRPr>
            </a:lvl2pPr>
            <a:lvl3pPr marL="1257300" indent="-342900">
              <a:buFontTx/>
              <a:buBlip>
                <a:blip r:embed="rId5"/>
              </a:buBlip>
              <a:defRPr sz="2000" b="1">
                <a:solidFill>
                  <a:schemeClr val="tx2"/>
                </a:solidFill>
              </a:defRPr>
            </a:lvl3pPr>
            <a:lvl4pPr marL="1371600" indent="0">
              <a:buNone/>
              <a:defRPr sz="1800" b="1" i="1">
                <a:solidFill>
                  <a:schemeClr val="tx2"/>
                </a:solidFill>
              </a:defRPr>
            </a:lvl4pPr>
            <a:lvl5pPr marL="1828800" indent="0">
              <a:buNone/>
              <a:defRPr sz="2000">
                <a:solidFill>
                  <a:schemeClr val="tx2"/>
                </a:solidFill>
              </a:defRPr>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onnes">
    <p:spTree>
      <p:nvGrpSpPr>
        <p:cNvPr id="1" name=""/>
        <p:cNvGrpSpPr/>
        <p:nvPr/>
      </p:nvGrpSpPr>
      <p:grpSpPr>
        <a:xfrm>
          <a:off x="0" y="0"/>
          <a:ext cx="0" cy="0"/>
          <a:chOff x="0" y="0"/>
          <a:chExt cx="0" cy="0"/>
        </a:xfrm>
      </p:grpSpPr>
      <p:pic>
        <p:nvPicPr>
          <p:cNvPr id="5" name="Picture 4" descr="W:\Photos\2013\Communication\PPT\TitreNeutre.jpg"/>
          <p:cNvPicPr>
            <a:picLocks noChangeAspect="1" noChangeArrowheads="1"/>
          </p:cNvPicPr>
          <p:nvPr userDrawn="1"/>
        </p:nvPicPr>
        <p:blipFill>
          <a:blip r:embed="rId2"/>
          <a:stretch>
            <a:fillRect/>
          </a:stretch>
        </p:blipFill>
        <p:spPr bwMode="auto">
          <a:xfrm>
            <a:off x="-25400" y="539528"/>
            <a:ext cx="9163050" cy="657225"/>
          </a:xfrm>
          <a:prstGeom prst="rect">
            <a:avLst/>
          </a:prstGeom>
          <a:noFill/>
        </p:spPr>
      </p:pic>
      <p:sp>
        <p:nvSpPr>
          <p:cNvPr id="4" name="Espace réservé du contenu 3"/>
          <p:cNvSpPr>
            <a:spLocks noGrp="1"/>
          </p:cNvSpPr>
          <p:nvPr>
            <p:ph sz="half" idx="2"/>
          </p:nvPr>
        </p:nvSpPr>
        <p:spPr>
          <a:xfrm>
            <a:off x="4220683" y="3356993"/>
            <a:ext cx="3600000" cy="2769171"/>
          </a:xfrm>
          <a:prstGeom prst="rect">
            <a:avLst/>
          </a:prstGeom>
        </p:spPr>
        <p:txBody>
          <a:bodyPr vert="horz"/>
          <a:lstStyle>
            <a:lvl1pPr marL="0" indent="0">
              <a:buFont typeface="Arial" panose="020B0604020202020204" pitchFamily="34" charset="0"/>
              <a:buNone/>
              <a:defRPr sz="1800" b="0">
                <a:solidFill>
                  <a:schemeClr val="tx2"/>
                </a:solidFill>
              </a:defRPr>
            </a:lvl1pPr>
            <a:lvl2pPr marL="457200" indent="0">
              <a:buFont typeface="Arial" panose="020B0604020202020204" pitchFamily="34" charset="0"/>
              <a:buNone/>
              <a:defRPr sz="2200">
                <a:solidFill>
                  <a:schemeClr val="tx2"/>
                </a:solidFill>
              </a:defRPr>
            </a:lvl2pPr>
            <a:lvl3pPr marL="914400" indent="0">
              <a:buNone/>
              <a:defRPr sz="2200">
                <a:solidFill>
                  <a:schemeClr val="tx2"/>
                </a:solidFill>
              </a:defRPr>
            </a:lvl3pPr>
            <a:lvl4pPr marL="1371600" indent="0">
              <a:buNone/>
              <a:defRPr sz="2200">
                <a:solidFill>
                  <a:schemeClr val="tx2"/>
                </a:solidFill>
              </a:defRPr>
            </a:lvl4pPr>
            <a:lvl5pPr marL="1828800" indent="0">
              <a:buNone/>
              <a:defRPr sz="2200">
                <a:solidFill>
                  <a:schemeClr val="tx2"/>
                </a:solidFill>
              </a:defRPr>
            </a:lvl5pPr>
            <a:lvl6pPr>
              <a:defRPr sz="1800"/>
            </a:lvl6pPr>
            <a:lvl7pPr>
              <a:defRPr sz="1800"/>
            </a:lvl7pPr>
            <a:lvl8pPr>
              <a:defRPr sz="1800"/>
            </a:lvl8pPr>
            <a:lvl9pPr>
              <a:defRPr sz="1800"/>
            </a:lvl9pPr>
          </a:lstStyle>
          <a:p>
            <a:pPr lvl="0"/>
            <a:r>
              <a:rPr lang="fr-FR"/>
              <a:t>Cliquez pour modifier les styles du texte du masque</a:t>
            </a:r>
          </a:p>
        </p:txBody>
      </p:sp>
      <p:sp>
        <p:nvSpPr>
          <p:cNvPr id="6" name="Titre 1"/>
          <p:cNvSpPr>
            <a:spLocks noGrp="1"/>
          </p:cNvSpPr>
          <p:nvPr>
            <p:ph type="title"/>
          </p:nvPr>
        </p:nvSpPr>
        <p:spPr>
          <a:xfrm>
            <a:off x="609600" y="548680"/>
            <a:ext cx="10972800" cy="648072"/>
          </a:xfrm>
          <a:prstGeom prst="rect">
            <a:avLst/>
          </a:prstGeom>
        </p:spPr>
        <p:txBody>
          <a:bodyPr vert="horz"/>
          <a:lstStyle>
            <a:lvl1pPr>
              <a:defRPr sz="3200" b="1">
                <a:latin typeface="+mn-lt"/>
              </a:defRPr>
            </a:lvl1pPr>
          </a:lstStyle>
          <a:p>
            <a:r>
              <a:rPr lang="fr-FR"/>
              <a:t>Modifiez le style du titre</a:t>
            </a:r>
            <a:endParaRPr lang="fr-FR" dirty="0"/>
          </a:p>
        </p:txBody>
      </p:sp>
      <p:sp>
        <p:nvSpPr>
          <p:cNvPr id="7" name="Espace réservé de la date 6"/>
          <p:cNvSpPr>
            <a:spLocks noGrp="1"/>
          </p:cNvSpPr>
          <p:nvPr>
            <p:ph type="dt" sz="half" idx="10"/>
          </p:nvPr>
        </p:nvSpPr>
        <p:spPr/>
        <p:txBody>
          <a:bodyPr/>
          <a:lstStyle/>
          <a:p>
            <a:fld id="{8D4851A4-7E62-43E6-BA16-1C4AD23210C4}" type="datetimeFigureOut">
              <a:rPr lang="fr-FR" smtClean="0"/>
              <a:pPr/>
              <a:t>27/06/2025</a:t>
            </a:fld>
            <a:endParaRPr lang="fr-FR"/>
          </a:p>
        </p:txBody>
      </p:sp>
      <p:sp>
        <p:nvSpPr>
          <p:cNvPr id="8" name="Espace réservé du numéro de diapositive 7"/>
          <p:cNvSpPr>
            <a:spLocks noGrp="1"/>
          </p:cNvSpPr>
          <p:nvPr>
            <p:ph type="sldNum" sz="quarter" idx="11"/>
          </p:nvPr>
        </p:nvSpPr>
        <p:spPr/>
        <p:txBody>
          <a:bodyPr/>
          <a:lstStyle/>
          <a:p>
            <a:fld id="{6342E44C-BEF3-483C-8135-BCB35E9F5E4B}" type="slidenum">
              <a:rPr lang="fr-FR" smtClean="0"/>
              <a:pPr/>
              <a:t>‹N°›</a:t>
            </a:fld>
            <a:endParaRPr lang="fr-FR" dirty="0"/>
          </a:p>
        </p:txBody>
      </p:sp>
      <p:sp>
        <p:nvSpPr>
          <p:cNvPr id="9" name="Espace réservé du pied de page 8"/>
          <p:cNvSpPr>
            <a:spLocks noGrp="1"/>
          </p:cNvSpPr>
          <p:nvPr>
            <p:ph type="ftr" sz="quarter" idx="12"/>
          </p:nvPr>
        </p:nvSpPr>
        <p:spPr/>
        <p:txBody>
          <a:bodyPr/>
          <a:lstStyle/>
          <a:p>
            <a:endParaRPr lang="fr-FR" dirty="0"/>
          </a:p>
        </p:txBody>
      </p:sp>
      <p:sp>
        <p:nvSpPr>
          <p:cNvPr id="12" name="Espace réservé du contenu 3"/>
          <p:cNvSpPr>
            <a:spLocks noGrp="1"/>
          </p:cNvSpPr>
          <p:nvPr>
            <p:ph sz="half" idx="13"/>
          </p:nvPr>
        </p:nvSpPr>
        <p:spPr>
          <a:xfrm>
            <a:off x="8112224" y="3356993"/>
            <a:ext cx="3600000" cy="2769171"/>
          </a:xfrm>
          <a:prstGeom prst="rect">
            <a:avLst/>
          </a:prstGeom>
        </p:spPr>
        <p:txBody>
          <a:bodyPr vert="horz"/>
          <a:lstStyle>
            <a:lvl1pPr marL="0" indent="0">
              <a:buFont typeface="Arial" panose="020B0604020202020204" pitchFamily="34" charset="0"/>
              <a:buNone/>
              <a:defRPr sz="1800" b="0">
                <a:solidFill>
                  <a:schemeClr val="tx2"/>
                </a:solidFill>
              </a:defRPr>
            </a:lvl1pPr>
            <a:lvl2pPr marL="457200" indent="0">
              <a:buFont typeface="Arial" panose="020B0604020202020204" pitchFamily="34" charset="0"/>
              <a:buNone/>
              <a:defRPr sz="2200">
                <a:solidFill>
                  <a:schemeClr val="tx2"/>
                </a:solidFill>
              </a:defRPr>
            </a:lvl2pPr>
            <a:lvl3pPr marL="914400" indent="0">
              <a:buNone/>
              <a:defRPr sz="2200">
                <a:solidFill>
                  <a:schemeClr val="tx2"/>
                </a:solidFill>
              </a:defRPr>
            </a:lvl3pPr>
            <a:lvl4pPr marL="1371600" indent="0">
              <a:buNone/>
              <a:defRPr sz="2200">
                <a:solidFill>
                  <a:schemeClr val="tx2"/>
                </a:solidFill>
              </a:defRPr>
            </a:lvl4pPr>
            <a:lvl5pPr marL="1828800" indent="0">
              <a:buNone/>
              <a:defRPr sz="2200">
                <a:solidFill>
                  <a:schemeClr val="tx2"/>
                </a:solidFill>
              </a:defRPr>
            </a:lvl5pPr>
            <a:lvl6pPr>
              <a:defRPr sz="1800"/>
            </a:lvl6pPr>
            <a:lvl7pPr>
              <a:defRPr sz="1800"/>
            </a:lvl7pPr>
            <a:lvl8pPr>
              <a:defRPr sz="1800"/>
            </a:lvl8pPr>
            <a:lvl9pPr>
              <a:defRPr sz="1800"/>
            </a:lvl9pPr>
          </a:lstStyle>
          <a:p>
            <a:pPr lvl="0"/>
            <a:r>
              <a:rPr lang="fr-FR"/>
              <a:t>Cliquez pour modifier les styles du texte du masque</a:t>
            </a:r>
          </a:p>
        </p:txBody>
      </p:sp>
      <p:sp>
        <p:nvSpPr>
          <p:cNvPr id="13" name="Espace réservé du contenu 3"/>
          <p:cNvSpPr>
            <a:spLocks noGrp="1"/>
          </p:cNvSpPr>
          <p:nvPr>
            <p:ph sz="half" idx="14"/>
          </p:nvPr>
        </p:nvSpPr>
        <p:spPr>
          <a:xfrm>
            <a:off x="329141" y="3356993"/>
            <a:ext cx="3600000" cy="2769171"/>
          </a:xfrm>
          <a:prstGeom prst="rect">
            <a:avLst/>
          </a:prstGeom>
        </p:spPr>
        <p:txBody>
          <a:bodyPr vert="horz"/>
          <a:lstStyle>
            <a:lvl1pPr marL="0" indent="0">
              <a:buFont typeface="Arial" panose="020B0604020202020204" pitchFamily="34" charset="0"/>
              <a:buNone/>
              <a:defRPr sz="1800" b="0">
                <a:solidFill>
                  <a:schemeClr val="tx2"/>
                </a:solidFill>
              </a:defRPr>
            </a:lvl1pPr>
            <a:lvl2pPr marL="457200" indent="0">
              <a:buFont typeface="Arial" panose="020B0604020202020204" pitchFamily="34" charset="0"/>
              <a:buNone/>
              <a:defRPr sz="2200">
                <a:solidFill>
                  <a:schemeClr val="tx2"/>
                </a:solidFill>
              </a:defRPr>
            </a:lvl2pPr>
            <a:lvl3pPr marL="914400" indent="0">
              <a:buNone/>
              <a:defRPr sz="2200">
                <a:solidFill>
                  <a:schemeClr val="tx2"/>
                </a:solidFill>
              </a:defRPr>
            </a:lvl3pPr>
            <a:lvl4pPr marL="1371600" indent="0">
              <a:buNone/>
              <a:defRPr sz="2200">
                <a:solidFill>
                  <a:schemeClr val="tx2"/>
                </a:solidFill>
              </a:defRPr>
            </a:lvl4pPr>
            <a:lvl5pPr marL="1828800" indent="0">
              <a:buNone/>
              <a:defRPr sz="2200">
                <a:solidFill>
                  <a:schemeClr val="tx2"/>
                </a:solidFill>
              </a:defRPr>
            </a:lvl5pPr>
            <a:lvl6pPr>
              <a:defRPr sz="1800"/>
            </a:lvl6pPr>
            <a:lvl7pPr>
              <a:defRPr sz="1800"/>
            </a:lvl7pPr>
            <a:lvl8pPr>
              <a:defRPr sz="1800"/>
            </a:lvl8pPr>
            <a:lvl9pPr>
              <a:defRPr sz="1800"/>
            </a:lvl9pPr>
          </a:lstStyle>
          <a:p>
            <a:pPr lvl="0"/>
            <a:r>
              <a:rPr lang="fr-FR"/>
              <a:t>Cliquez pour modifier les styles du texte du masque</a:t>
            </a:r>
          </a:p>
        </p:txBody>
      </p:sp>
      <p:sp>
        <p:nvSpPr>
          <p:cNvPr id="14" name="Espace réservé du contenu 3"/>
          <p:cNvSpPr>
            <a:spLocks noGrp="1"/>
          </p:cNvSpPr>
          <p:nvPr>
            <p:ph sz="half" idx="15"/>
          </p:nvPr>
        </p:nvSpPr>
        <p:spPr>
          <a:xfrm>
            <a:off x="335360" y="1340768"/>
            <a:ext cx="11425269" cy="1800200"/>
          </a:xfrm>
          <a:prstGeom prst="rect">
            <a:avLst/>
          </a:prstGeom>
        </p:spPr>
        <p:txBody>
          <a:bodyPr vert="horz"/>
          <a:lstStyle>
            <a:lvl1pPr marL="0" indent="0">
              <a:buFont typeface="Arial" panose="020B0604020202020204" pitchFamily="34" charset="0"/>
              <a:buNone/>
              <a:defRPr sz="1800" b="0">
                <a:solidFill>
                  <a:schemeClr val="tx2"/>
                </a:solidFill>
              </a:defRPr>
            </a:lvl1pPr>
            <a:lvl2pPr marL="457200" indent="0">
              <a:buFont typeface="Arial" panose="020B0604020202020204" pitchFamily="34" charset="0"/>
              <a:buNone/>
              <a:defRPr sz="2200">
                <a:solidFill>
                  <a:schemeClr val="tx2"/>
                </a:solidFill>
              </a:defRPr>
            </a:lvl2pPr>
            <a:lvl3pPr marL="914400" indent="0">
              <a:buNone/>
              <a:defRPr sz="2200">
                <a:solidFill>
                  <a:schemeClr val="tx2"/>
                </a:solidFill>
              </a:defRPr>
            </a:lvl3pPr>
            <a:lvl4pPr marL="1371600" indent="0">
              <a:buNone/>
              <a:defRPr sz="2200">
                <a:solidFill>
                  <a:schemeClr val="tx2"/>
                </a:solidFill>
              </a:defRPr>
            </a:lvl4pPr>
            <a:lvl5pPr marL="1828800" indent="0">
              <a:buNone/>
              <a:defRPr sz="2200">
                <a:solidFill>
                  <a:schemeClr val="tx2"/>
                </a:solidFill>
              </a:defRPr>
            </a:lvl5pPr>
            <a:lvl6pPr>
              <a:defRPr sz="1800"/>
            </a:lvl6pPr>
            <a:lvl7pPr>
              <a:defRPr sz="1800"/>
            </a:lvl7pPr>
            <a:lvl8pPr>
              <a:defRPr sz="1800"/>
            </a:lvl8pPr>
            <a:lvl9pPr>
              <a:defRPr sz="1800"/>
            </a:lvl9pPr>
          </a:lstStyle>
          <a:p>
            <a:pPr lvl="0"/>
            <a:r>
              <a:rPr lang="fr-FR"/>
              <a:t>Cliquez pour modifier les styles du texte du masque</a:t>
            </a:r>
          </a:p>
        </p:txBody>
      </p:sp>
    </p:spTree>
    <p:extLst>
      <p:ext uri="{BB962C8B-B14F-4D97-AF65-F5344CB8AC3E}">
        <p14:creationId xmlns:p14="http://schemas.microsoft.com/office/powerpoint/2010/main" val="792505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27" name="Picture 3" descr="W:\Photos\2013\Communication\PPT\FFVoile_Signature.jpg"/>
          <p:cNvPicPr>
            <a:picLocks noChangeAspect="1" noChangeArrowheads="1"/>
          </p:cNvPicPr>
          <p:nvPr/>
        </p:nvPicPr>
        <p:blipFill>
          <a:blip r:embed="rId14"/>
          <a:stretch>
            <a:fillRect/>
          </a:stretch>
        </p:blipFill>
        <p:spPr bwMode="auto">
          <a:xfrm>
            <a:off x="10420350" y="6000750"/>
            <a:ext cx="1771650" cy="857250"/>
          </a:xfrm>
          <a:prstGeom prst="rect">
            <a:avLst/>
          </a:prstGeom>
          <a:noFill/>
        </p:spPr>
      </p:pic>
      <p:sp>
        <p:nvSpPr>
          <p:cNvPr id="5" name="Espace réservé de la date 4"/>
          <p:cNvSpPr>
            <a:spLocks noGrp="1"/>
          </p:cNvSpPr>
          <p:nvPr>
            <p:ph type="dt" sz="half" idx="2"/>
          </p:nvPr>
        </p:nvSpPr>
        <p:spPr>
          <a:xfrm>
            <a:off x="9552384" y="1"/>
            <a:ext cx="126193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4851A4-7E62-43E6-BA16-1C4AD23210C4}" type="datetimeFigureOut">
              <a:rPr lang="fr-FR" smtClean="0"/>
              <a:pPr/>
              <a:t>27/06/2025</a:t>
            </a:fld>
            <a:endParaRPr lang="fr-FR" dirty="0"/>
          </a:p>
        </p:txBody>
      </p:sp>
      <p:sp>
        <p:nvSpPr>
          <p:cNvPr id="6" name="Espace réservé du pied de page 5"/>
          <p:cNvSpPr>
            <a:spLocks noGrp="1"/>
          </p:cNvSpPr>
          <p:nvPr>
            <p:ph type="ftr" sz="quarter" idx="3"/>
          </p:nvPr>
        </p:nvSpPr>
        <p:spPr>
          <a:xfrm>
            <a:off x="2063552" y="6356351"/>
            <a:ext cx="643271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7" name="Espace réservé du numéro de diapositive 6"/>
          <p:cNvSpPr>
            <a:spLocks noGrp="1"/>
          </p:cNvSpPr>
          <p:nvPr>
            <p:ph type="sldNum" sz="quarter" idx="4"/>
          </p:nvPr>
        </p:nvSpPr>
        <p:spPr>
          <a:xfrm>
            <a:off x="10992544" y="1"/>
            <a:ext cx="9499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42E44C-BEF3-483C-8135-BCB35E9F5E4B}"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42" r:id="rId3"/>
    <p:sldLayoutId id="2147483737" r:id="rId4"/>
    <p:sldLayoutId id="2147483736" r:id="rId5"/>
    <p:sldLayoutId id="2147483743" r:id="rId6"/>
    <p:sldLayoutId id="2147483738" r:id="rId7"/>
    <p:sldLayoutId id="2147483726" r:id="rId8"/>
    <p:sldLayoutId id="2147483740" r:id="rId9"/>
    <p:sldLayoutId id="2147483739" r:id="rId10"/>
    <p:sldLayoutId id="2147483731" r:id="rId11"/>
    <p:sldLayoutId id="2147483741" r:id="rId12"/>
  </p:sldLayoutIdLst>
  <p:txStyles>
    <p:titleStyle>
      <a:lvl1pPr algn="l" rtl="0" eaLnBrk="1" fontAlgn="base" hangingPunct="1">
        <a:spcBef>
          <a:spcPct val="0"/>
        </a:spcBef>
        <a:spcAft>
          <a:spcPct val="0"/>
        </a:spcAft>
        <a:defRPr sz="4400">
          <a:solidFill>
            <a:schemeClr val="tx2"/>
          </a:solidFill>
          <a:latin typeface="+mj-lt"/>
          <a:ea typeface="+mj-ea"/>
          <a:cs typeface="ＭＳ Ｐゴシック" charset="0"/>
        </a:defRPr>
      </a:lvl1pPr>
      <a:lvl2pPr algn="l"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1" fontAlgn="base" hangingPunct="1">
        <a:spcBef>
          <a:spcPct val="0"/>
        </a:spcBef>
        <a:spcAft>
          <a:spcPct val="0"/>
        </a:spcAft>
        <a:defRPr sz="4400">
          <a:solidFill>
            <a:schemeClr val="tx2"/>
          </a:solidFill>
          <a:latin typeface="Times New Roman" charset="0"/>
          <a:ea typeface="ＭＳ Ｐゴシック" charset="0"/>
        </a:defRPr>
      </a:lvl6pPr>
      <a:lvl7pPr marL="914400" algn="l" rtl="0" eaLnBrk="1" fontAlgn="base" hangingPunct="1">
        <a:spcBef>
          <a:spcPct val="0"/>
        </a:spcBef>
        <a:spcAft>
          <a:spcPct val="0"/>
        </a:spcAft>
        <a:defRPr sz="4400">
          <a:solidFill>
            <a:schemeClr val="tx2"/>
          </a:solidFill>
          <a:latin typeface="Times New Roman" charset="0"/>
          <a:ea typeface="ＭＳ Ｐゴシック" charset="0"/>
        </a:defRPr>
      </a:lvl7pPr>
      <a:lvl8pPr marL="1371600" algn="l" rtl="0" eaLnBrk="1" fontAlgn="base" hangingPunct="1">
        <a:spcBef>
          <a:spcPct val="0"/>
        </a:spcBef>
        <a:spcAft>
          <a:spcPct val="0"/>
        </a:spcAft>
        <a:defRPr sz="4400">
          <a:solidFill>
            <a:schemeClr val="tx2"/>
          </a:solidFill>
          <a:latin typeface="Times New Roman" charset="0"/>
          <a:ea typeface="ＭＳ Ｐゴシック" charset="0"/>
        </a:defRPr>
      </a:lvl8pPr>
      <a:lvl9pPr marL="1828800" algn="l" rtl="0" eaLnBrk="1" fontAlgn="base" hangingPunct="1">
        <a:spcBef>
          <a:spcPct val="0"/>
        </a:spcBef>
        <a:spcAft>
          <a:spcPct val="0"/>
        </a:spcAft>
        <a:defRPr sz="4400">
          <a:solidFill>
            <a:schemeClr val="tx2"/>
          </a:solidFill>
          <a:latin typeface="Times New Roman" charset="0"/>
          <a:ea typeface="ＭＳ Ｐゴシック" charset="0"/>
        </a:defRPr>
      </a:lvl9pPr>
    </p:titleStyle>
    <p:bodyStyle>
      <a:lvl1pPr marL="419100" indent="-419100" algn="l" rtl="0" eaLnBrk="1" fontAlgn="base" hangingPunct="1">
        <a:spcBef>
          <a:spcPct val="20000"/>
        </a:spcBef>
        <a:spcAft>
          <a:spcPct val="0"/>
        </a:spcAft>
        <a:buSzPct val="80000"/>
        <a:buFont typeface="Arial" pitchFamily="34" charset="0"/>
        <a:buAutoNum type="arabicParenR"/>
        <a:defRPr sz="2200">
          <a:solidFill>
            <a:schemeClr val="tx1"/>
          </a:solidFill>
          <a:latin typeface="+mn-lt"/>
          <a:ea typeface="+mn-ea"/>
          <a:cs typeface="ＭＳ Ｐゴシック" charset="0"/>
        </a:defRPr>
      </a:lvl1pPr>
      <a:lvl2pPr marL="838200" indent="-381000" algn="l" rtl="0" eaLnBrk="1" fontAlgn="base" hangingPunct="1">
        <a:spcBef>
          <a:spcPct val="20000"/>
        </a:spcBef>
        <a:spcAft>
          <a:spcPct val="0"/>
        </a:spcAft>
        <a:buFont typeface="Arial" pitchFamily="34" charset="0"/>
        <a:buAutoNum type="arabicPeriod"/>
        <a:defRPr sz="2000">
          <a:solidFill>
            <a:schemeClr val="tx1"/>
          </a:solidFill>
          <a:latin typeface="+mn-lt"/>
          <a:ea typeface="+mn-ea"/>
        </a:defRPr>
      </a:lvl2pPr>
      <a:lvl3pPr marL="1371600" indent="-457200" algn="l" rtl="0" eaLnBrk="1" fontAlgn="base" hangingPunct="1">
        <a:spcBef>
          <a:spcPct val="20000"/>
        </a:spcBef>
        <a:spcAft>
          <a:spcPct val="0"/>
        </a:spcAft>
        <a:buChar char="•"/>
        <a:defRPr sz="2400">
          <a:solidFill>
            <a:schemeClr val="tx1"/>
          </a:solidFill>
          <a:latin typeface="+mn-lt"/>
          <a:ea typeface="+mn-ea"/>
        </a:defRPr>
      </a:lvl3pPr>
      <a:lvl4pPr marL="1752600" indent="-381000" algn="l" rtl="0" eaLnBrk="1" fontAlgn="base" hangingPunct="1">
        <a:spcBef>
          <a:spcPct val="20000"/>
        </a:spcBef>
        <a:spcAft>
          <a:spcPct val="0"/>
        </a:spcAft>
        <a:buChar char="–"/>
        <a:defRPr sz="2000">
          <a:solidFill>
            <a:schemeClr val="tx1"/>
          </a:solidFill>
          <a:latin typeface="+mn-lt"/>
          <a:ea typeface="+mn-ea"/>
        </a:defRPr>
      </a:lvl4pPr>
      <a:lvl5pPr marL="2209800" indent="-381000" algn="l" rtl="0" eaLnBrk="1" fontAlgn="base" hangingPunct="1">
        <a:spcBef>
          <a:spcPct val="20000"/>
        </a:spcBef>
        <a:spcAft>
          <a:spcPct val="0"/>
        </a:spcAft>
        <a:buChar char="»"/>
        <a:defRPr sz="2000">
          <a:solidFill>
            <a:schemeClr val="tx1"/>
          </a:solidFill>
          <a:latin typeface="+mn-lt"/>
          <a:ea typeface="+mn-ea"/>
        </a:defRPr>
      </a:lvl5pPr>
      <a:lvl6pPr marL="2667000" indent="-381000" algn="l" rtl="0" eaLnBrk="1" fontAlgn="base" hangingPunct="1">
        <a:spcBef>
          <a:spcPct val="20000"/>
        </a:spcBef>
        <a:spcAft>
          <a:spcPct val="0"/>
        </a:spcAft>
        <a:buChar char="»"/>
        <a:defRPr sz="2000">
          <a:solidFill>
            <a:schemeClr val="tx1"/>
          </a:solidFill>
          <a:latin typeface="+mn-lt"/>
          <a:ea typeface="+mn-ea"/>
        </a:defRPr>
      </a:lvl6pPr>
      <a:lvl7pPr marL="3124200" indent="-381000" algn="l" rtl="0" eaLnBrk="1" fontAlgn="base" hangingPunct="1">
        <a:spcBef>
          <a:spcPct val="20000"/>
        </a:spcBef>
        <a:spcAft>
          <a:spcPct val="0"/>
        </a:spcAft>
        <a:buChar char="»"/>
        <a:defRPr sz="2000">
          <a:solidFill>
            <a:schemeClr val="tx1"/>
          </a:solidFill>
          <a:latin typeface="+mn-lt"/>
          <a:ea typeface="+mn-ea"/>
        </a:defRPr>
      </a:lvl7pPr>
      <a:lvl8pPr marL="3581400" indent="-381000" algn="l" rtl="0" eaLnBrk="1" fontAlgn="base" hangingPunct="1">
        <a:spcBef>
          <a:spcPct val="20000"/>
        </a:spcBef>
        <a:spcAft>
          <a:spcPct val="0"/>
        </a:spcAft>
        <a:buChar char="»"/>
        <a:defRPr sz="2000">
          <a:solidFill>
            <a:schemeClr val="tx1"/>
          </a:solidFill>
          <a:latin typeface="+mn-lt"/>
          <a:ea typeface="+mn-ea"/>
        </a:defRPr>
      </a:lvl8pPr>
      <a:lvl9pPr marL="4038600" indent="-381000" algn="l" rtl="0" eaLnBrk="1" fontAlgn="base" hangingPunct="1">
        <a:spcBef>
          <a:spcPct val="20000"/>
        </a:spcBef>
        <a:spcAft>
          <a:spcPct val="0"/>
        </a:spcAft>
        <a:buChar char="»"/>
        <a:defRPr sz="20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service-civique.gouv.fr/creation-de-compt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ffvoile-my.sharepoint.com/:b:/g/personal/pauladrien_cuvillier_ffvoile_fr/Een98gxif8RLnS9tmaOuE_kBxkzjrRI3jFqITwLRlP5m-w?e=dLgNNo"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service-civique.gouv.fr/trouver-ma-mission/favoriser-et-aider-la-mise-en-oeuvre-des-pratiques-voile-handivalides-et-inclusives-65c0ec9cebdcf81253725a63?preview=true&amp;backMission=true&amp;useapirest=false" TargetMode="Externa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hyperlink" Target="https://www.service-civique.gouv.fr/trouver-ma-mission/sensibiliser-les-clubs-de-voile-et-leurs-pratiquants-a-la-preservation-de-la-biodiversite-66e0476549d4ee42f3625cc3?preview=true&amp;backMission=true&amp;useapirest=false"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mailto:servicecivique@ffvoile.fr"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43472" y="2564904"/>
            <a:ext cx="10225137" cy="1512168"/>
          </a:xfrm>
        </p:spPr>
        <p:txBody>
          <a:bodyPr/>
          <a:lstStyle/>
          <a:p>
            <a:r>
              <a:rPr lang="fr-FR" dirty="0" err="1"/>
              <a:t>ACCUeILLIR</a:t>
            </a:r>
            <a:r>
              <a:rPr lang="fr-FR" dirty="0"/>
              <a:t> UN JEUNE </a:t>
            </a:r>
            <a:br>
              <a:rPr lang="fr-FR" dirty="0"/>
            </a:br>
            <a:r>
              <a:rPr lang="fr-FR" dirty="0"/>
              <a:t>EN SERVICE CIVIQUE : </a:t>
            </a:r>
            <a:br>
              <a:rPr lang="fr-FR" dirty="0"/>
            </a:br>
            <a:r>
              <a:rPr lang="fr-FR" dirty="0"/>
              <a:t>lancez-vous ! </a:t>
            </a:r>
          </a:p>
        </p:txBody>
      </p:sp>
      <p:sp>
        <p:nvSpPr>
          <p:cNvPr id="4" name="Espace réservé du contenu 3"/>
          <p:cNvSpPr>
            <a:spLocks noGrp="1"/>
          </p:cNvSpPr>
          <p:nvPr>
            <p:ph sz="quarter" idx="11"/>
          </p:nvPr>
        </p:nvSpPr>
        <p:spPr>
          <a:xfrm>
            <a:off x="3005232" y="4837156"/>
            <a:ext cx="8568952" cy="504056"/>
          </a:xfrm>
        </p:spPr>
        <p:txBody>
          <a:bodyPr/>
          <a:lstStyle/>
          <a:p>
            <a:r>
              <a:rPr lang="fr-FR" dirty="0"/>
              <a:t>Contact FFVoile : service-civique@ffvoile.fr</a:t>
            </a:r>
          </a:p>
        </p:txBody>
      </p:sp>
      <p:pic>
        <p:nvPicPr>
          <p:cNvPr id="7" name="Image 6">
            <a:extLst>
              <a:ext uri="{FF2B5EF4-FFF2-40B4-BE49-F238E27FC236}">
                <a16:creationId xmlns:a16="http://schemas.microsoft.com/office/drawing/2014/main" id="{D2235E53-5933-4110-9073-95FE3FFC1102}"/>
              </a:ext>
            </a:extLst>
          </p:cNvPr>
          <p:cNvPicPr>
            <a:picLocks noChangeAspect="1"/>
          </p:cNvPicPr>
          <p:nvPr/>
        </p:nvPicPr>
        <p:blipFill>
          <a:blip r:embed="rId2"/>
          <a:stretch>
            <a:fillRect/>
          </a:stretch>
        </p:blipFill>
        <p:spPr>
          <a:xfrm>
            <a:off x="2279576" y="2007179"/>
            <a:ext cx="3016813" cy="3208356"/>
          </a:xfrm>
          <a:prstGeom prst="rect">
            <a:avLst/>
          </a:prstGeom>
        </p:spPr>
      </p:pic>
    </p:spTree>
    <p:extLst>
      <p:ext uri="{BB962C8B-B14F-4D97-AF65-F5344CB8AC3E}">
        <p14:creationId xmlns:p14="http://schemas.microsoft.com/office/powerpoint/2010/main" val="3079889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40394-85CE-1561-5DB7-60018ECD51B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85B7DB1-F809-1A26-46AF-44335CF9ABFA}"/>
              </a:ext>
            </a:extLst>
          </p:cNvPr>
          <p:cNvSpPr>
            <a:spLocks noGrp="1"/>
          </p:cNvSpPr>
          <p:nvPr>
            <p:ph type="title"/>
          </p:nvPr>
        </p:nvSpPr>
        <p:spPr/>
        <p:txBody>
          <a:bodyPr/>
          <a:lstStyle/>
          <a:p>
            <a:r>
              <a:rPr lang="fr-FR" dirty="0">
                <a:latin typeface="Bree Rg" panose="02000806000000020004" pitchFamily="50" charset="0"/>
              </a:rPr>
              <a:t>La procédure</a:t>
            </a:r>
          </a:p>
        </p:txBody>
      </p:sp>
      <p:sp>
        <p:nvSpPr>
          <p:cNvPr id="3" name="Espace réservé du contenu 2">
            <a:extLst>
              <a:ext uri="{FF2B5EF4-FFF2-40B4-BE49-F238E27FC236}">
                <a16:creationId xmlns:a16="http://schemas.microsoft.com/office/drawing/2014/main" id="{60B04E08-E5CB-F1A0-DCBD-437D72E2AEA8}"/>
              </a:ext>
            </a:extLst>
          </p:cNvPr>
          <p:cNvSpPr>
            <a:spLocks noGrp="1"/>
          </p:cNvSpPr>
          <p:nvPr>
            <p:ph sz="quarter" idx="10"/>
          </p:nvPr>
        </p:nvSpPr>
        <p:spPr>
          <a:xfrm>
            <a:off x="119336" y="1196752"/>
            <a:ext cx="11953328" cy="5472608"/>
          </a:xfrm>
        </p:spPr>
        <p:txBody>
          <a:bodyPr/>
          <a:lstStyle/>
          <a:p>
            <a:pPr marL="285750" indent="-285750">
              <a:buFontTx/>
              <a:buChar char="-"/>
            </a:pPr>
            <a:endParaRPr lang="fr-FR" sz="1400" dirty="0"/>
          </a:p>
          <a:p>
            <a:pPr marL="285750" indent="-285750">
              <a:buFontTx/>
              <a:buChar char="-"/>
            </a:pPr>
            <a:endParaRPr lang="fr-FR" sz="1400" dirty="0"/>
          </a:p>
          <a:p>
            <a:endParaRPr lang="fr-FR" dirty="0"/>
          </a:p>
        </p:txBody>
      </p:sp>
      <p:pic>
        <p:nvPicPr>
          <p:cNvPr id="5" name="Image 4">
            <a:extLst>
              <a:ext uri="{FF2B5EF4-FFF2-40B4-BE49-F238E27FC236}">
                <a16:creationId xmlns:a16="http://schemas.microsoft.com/office/drawing/2014/main" id="{A850A60F-A377-894F-19E2-09DB2959B5D3}"/>
              </a:ext>
            </a:extLst>
          </p:cNvPr>
          <p:cNvPicPr>
            <a:picLocks noChangeAspect="1"/>
          </p:cNvPicPr>
          <p:nvPr/>
        </p:nvPicPr>
        <p:blipFill>
          <a:blip r:embed="rId2"/>
          <a:stretch>
            <a:fillRect/>
          </a:stretch>
        </p:blipFill>
        <p:spPr>
          <a:xfrm>
            <a:off x="5215208" y="195053"/>
            <a:ext cx="6226080" cy="2225233"/>
          </a:xfrm>
          <a:prstGeom prst="rect">
            <a:avLst/>
          </a:prstGeom>
        </p:spPr>
      </p:pic>
      <p:pic>
        <p:nvPicPr>
          <p:cNvPr id="9" name="Image 8">
            <a:extLst>
              <a:ext uri="{FF2B5EF4-FFF2-40B4-BE49-F238E27FC236}">
                <a16:creationId xmlns:a16="http://schemas.microsoft.com/office/drawing/2014/main" id="{609548D4-FB80-76F9-F7B0-1B9349A58374}"/>
              </a:ext>
            </a:extLst>
          </p:cNvPr>
          <p:cNvPicPr>
            <a:picLocks noChangeAspect="1"/>
          </p:cNvPicPr>
          <p:nvPr/>
        </p:nvPicPr>
        <p:blipFill>
          <a:blip r:embed="rId3"/>
          <a:stretch>
            <a:fillRect/>
          </a:stretch>
        </p:blipFill>
        <p:spPr>
          <a:xfrm>
            <a:off x="5375920" y="2450535"/>
            <a:ext cx="5586680" cy="3324016"/>
          </a:xfrm>
          <a:prstGeom prst="rect">
            <a:avLst/>
          </a:prstGeom>
        </p:spPr>
      </p:pic>
      <p:sp>
        <p:nvSpPr>
          <p:cNvPr id="4" name="Rectangle : coins arrondis 3">
            <a:extLst>
              <a:ext uri="{FF2B5EF4-FFF2-40B4-BE49-F238E27FC236}">
                <a16:creationId xmlns:a16="http://schemas.microsoft.com/office/drawing/2014/main" id="{B887F77D-CC49-E6F8-C307-8F9CE704D8EF}"/>
              </a:ext>
            </a:extLst>
          </p:cNvPr>
          <p:cNvSpPr/>
          <p:nvPr/>
        </p:nvSpPr>
        <p:spPr bwMode="auto">
          <a:xfrm>
            <a:off x="479376" y="1268760"/>
            <a:ext cx="4104456" cy="5472608"/>
          </a:xfrm>
          <a:prstGeom prst="roundRect">
            <a:avLst>
              <a:gd name="adj" fmla="val 7661"/>
            </a:avLst>
          </a:pr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Informez-nous par mail de votre volonté de proposer une offre : service-civique@ffvoile.fr</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Recevez vos identifiants pour vous connecter à la plateforme </a:t>
            </a:r>
            <a:r>
              <a:rPr lang="fr-FR" sz="1400" dirty="0" err="1">
                <a:solidFill>
                  <a:srgbClr val="061F5D"/>
                </a:solidFill>
                <a:latin typeface="Bree Lt" panose="02000503040000020004" pitchFamily="50" charset="0"/>
              </a:rPr>
              <a:t>moodle</a:t>
            </a:r>
            <a:r>
              <a:rPr lang="fr-FR" sz="1400" dirty="0">
                <a:solidFill>
                  <a:srgbClr val="061F5D"/>
                </a:solidFill>
                <a:latin typeface="Bree Lt" panose="02000503040000020004" pitchFamily="50" charset="0"/>
              </a:rPr>
              <a:t> </a:t>
            </a:r>
          </a:p>
          <a:p>
            <a:pPr marL="457200" indent="-457200" eaLnBrk="0" hangingPunct="0">
              <a:lnSpc>
                <a:spcPct val="150000"/>
              </a:lnSpc>
              <a:spcBef>
                <a:spcPts val="0"/>
              </a:spcBef>
              <a:buSzTx/>
              <a:buAutoNum type="arabicPeriod"/>
            </a:pPr>
            <a:r>
              <a:rPr lang="fr-FR" sz="1400" b="1" dirty="0">
                <a:solidFill>
                  <a:srgbClr val="FF0000"/>
                </a:solidFill>
                <a:latin typeface="Bree Lt" panose="02000503040000020004" pitchFamily="50" charset="0"/>
              </a:rPr>
              <a:t>Détaillez votre offre et votre structure</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Recevez par un mail de la FFVoile, la confirmation de la publication de votre offre</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Créer votre compte sur la plateforme (besoin de votre </a:t>
            </a:r>
            <a:r>
              <a:rPr lang="fr-FR" sz="1400" dirty="0" err="1">
                <a:solidFill>
                  <a:srgbClr val="061F5D"/>
                </a:solidFill>
                <a:latin typeface="Bree Lt" panose="02000503040000020004" pitchFamily="50" charset="0"/>
              </a:rPr>
              <a:t>n°de</a:t>
            </a:r>
            <a:r>
              <a:rPr lang="fr-FR" sz="1400" dirty="0">
                <a:solidFill>
                  <a:srgbClr val="061F5D"/>
                </a:solidFill>
                <a:latin typeface="Bree Lt" panose="02000503040000020004" pitchFamily="50" charset="0"/>
              </a:rPr>
              <a:t> SIRET et du n° d’agréement : NA-000-25-00055-00)</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Consulter les candidatures, étudiez-les et retenez-en une</a:t>
            </a:r>
          </a:p>
          <a:p>
            <a:pPr marL="457200" indent="-457200" eaLnBrk="0" hangingPunct="0">
              <a:lnSpc>
                <a:spcPct val="150000"/>
              </a:lnSpc>
              <a:spcBef>
                <a:spcPts val="0"/>
              </a:spcBef>
              <a:buSzTx/>
              <a:buFontTx/>
              <a:buAutoNum type="arabicPeriod"/>
            </a:pPr>
            <a:r>
              <a:rPr lang="fr-FR" sz="1400" dirty="0">
                <a:solidFill>
                  <a:srgbClr val="061F5D"/>
                </a:solidFill>
                <a:latin typeface="Bree Lt" panose="02000503040000020004" pitchFamily="50" charset="0"/>
              </a:rPr>
              <a:t>Envoyez tous les documents administratifs à la FFVoile qui se charge de faire le lien avec l’Agence du Service Civique</a:t>
            </a:r>
          </a:p>
          <a:p>
            <a:pPr marL="457200" indent="-457200" eaLnBrk="0" hangingPunct="0">
              <a:lnSpc>
                <a:spcPct val="150000"/>
              </a:lnSpc>
              <a:spcBef>
                <a:spcPts val="0"/>
              </a:spcBef>
              <a:buSzTx/>
              <a:buAutoNum type="arabicPeriod"/>
            </a:pPr>
            <a:endParaRPr lang="fr-FR" sz="1400" dirty="0">
              <a:solidFill>
                <a:srgbClr val="061F5D"/>
              </a:solidFill>
              <a:latin typeface="Bree Lt" panose="02000503040000020004" pitchFamily="50" charset="0"/>
            </a:endParaRPr>
          </a:p>
        </p:txBody>
      </p:sp>
    </p:spTree>
    <p:extLst>
      <p:ext uri="{BB962C8B-B14F-4D97-AF65-F5344CB8AC3E}">
        <p14:creationId xmlns:p14="http://schemas.microsoft.com/office/powerpoint/2010/main" val="2799453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EE69D-7FF5-DCAF-8220-529A0000FAE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E673D32-C623-EB21-5BF5-7C801AD10AF3}"/>
              </a:ext>
            </a:extLst>
          </p:cNvPr>
          <p:cNvSpPr>
            <a:spLocks noGrp="1"/>
          </p:cNvSpPr>
          <p:nvPr>
            <p:ph type="title"/>
          </p:nvPr>
        </p:nvSpPr>
        <p:spPr/>
        <p:txBody>
          <a:bodyPr/>
          <a:lstStyle/>
          <a:p>
            <a:r>
              <a:rPr lang="fr-FR" dirty="0">
                <a:latin typeface="Bree Rg" panose="02000806000000020004" pitchFamily="50" charset="0"/>
              </a:rPr>
              <a:t>La procédure</a:t>
            </a:r>
          </a:p>
        </p:txBody>
      </p:sp>
      <p:sp>
        <p:nvSpPr>
          <p:cNvPr id="3" name="Espace réservé du contenu 2">
            <a:extLst>
              <a:ext uri="{FF2B5EF4-FFF2-40B4-BE49-F238E27FC236}">
                <a16:creationId xmlns:a16="http://schemas.microsoft.com/office/drawing/2014/main" id="{FDDF3520-0E66-A535-FF17-16FDA6048875}"/>
              </a:ext>
            </a:extLst>
          </p:cNvPr>
          <p:cNvSpPr>
            <a:spLocks noGrp="1"/>
          </p:cNvSpPr>
          <p:nvPr>
            <p:ph sz="quarter" idx="10"/>
          </p:nvPr>
        </p:nvSpPr>
        <p:spPr>
          <a:xfrm>
            <a:off x="119336" y="1196752"/>
            <a:ext cx="11953328" cy="5472608"/>
          </a:xfrm>
        </p:spPr>
        <p:txBody>
          <a:bodyPr/>
          <a:lstStyle/>
          <a:p>
            <a:pPr marL="285750" indent="-285750">
              <a:buFontTx/>
              <a:buChar char="-"/>
            </a:pPr>
            <a:endParaRPr lang="fr-FR" sz="1400" dirty="0"/>
          </a:p>
          <a:p>
            <a:pPr marL="285750" indent="-285750">
              <a:buFontTx/>
              <a:buChar char="-"/>
            </a:pPr>
            <a:endParaRPr lang="fr-FR" sz="1400" dirty="0"/>
          </a:p>
          <a:p>
            <a:endParaRPr lang="fr-FR" dirty="0"/>
          </a:p>
        </p:txBody>
      </p:sp>
      <p:pic>
        <p:nvPicPr>
          <p:cNvPr id="1026" name="Picture 2" descr="Images de Email Notification – Téléchargement gratuit sur Freepik">
            <a:extLst>
              <a:ext uri="{FF2B5EF4-FFF2-40B4-BE49-F238E27FC236}">
                <a16:creationId xmlns:a16="http://schemas.microsoft.com/office/drawing/2014/main" id="{B23E8FB5-8E56-7163-473A-23037AADA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4072" y="872716"/>
            <a:ext cx="4077072" cy="40770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 coins arrondis 3">
            <a:extLst>
              <a:ext uri="{FF2B5EF4-FFF2-40B4-BE49-F238E27FC236}">
                <a16:creationId xmlns:a16="http://schemas.microsoft.com/office/drawing/2014/main" id="{1A061C83-A2D8-C79A-B248-DB4DC94BCA60}"/>
              </a:ext>
            </a:extLst>
          </p:cNvPr>
          <p:cNvSpPr/>
          <p:nvPr/>
        </p:nvSpPr>
        <p:spPr bwMode="auto">
          <a:xfrm>
            <a:off x="479376" y="1268760"/>
            <a:ext cx="4320480" cy="5472608"/>
          </a:xfrm>
          <a:prstGeom prst="roundRect">
            <a:avLst>
              <a:gd name="adj" fmla="val 7661"/>
            </a:avLst>
          </a:pr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Informez-nous par mail de votre volonté de proposer une offre : service-civique@ffvoile.fr</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Recevez vos identifiants pour vous connecter à la plateforme </a:t>
            </a:r>
            <a:r>
              <a:rPr lang="fr-FR" sz="1400" dirty="0" err="1">
                <a:solidFill>
                  <a:srgbClr val="061F5D"/>
                </a:solidFill>
                <a:latin typeface="Bree Lt" panose="02000503040000020004" pitchFamily="50" charset="0"/>
              </a:rPr>
              <a:t>moodle</a:t>
            </a:r>
            <a:r>
              <a:rPr lang="fr-FR" sz="1400" dirty="0">
                <a:solidFill>
                  <a:srgbClr val="061F5D"/>
                </a:solidFill>
                <a:latin typeface="Bree Lt" panose="02000503040000020004" pitchFamily="50" charset="0"/>
              </a:rPr>
              <a:t> </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Détaillez votre offre et votre structure</a:t>
            </a:r>
          </a:p>
          <a:p>
            <a:pPr marL="457200" indent="-457200" eaLnBrk="0" hangingPunct="0">
              <a:lnSpc>
                <a:spcPct val="150000"/>
              </a:lnSpc>
              <a:spcBef>
                <a:spcPts val="0"/>
              </a:spcBef>
              <a:buSzTx/>
              <a:buAutoNum type="arabicPeriod"/>
            </a:pPr>
            <a:r>
              <a:rPr lang="fr-FR" sz="1400" b="1" dirty="0">
                <a:solidFill>
                  <a:srgbClr val="FF0000"/>
                </a:solidFill>
                <a:latin typeface="Bree Lt" panose="02000503040000020004" pitchFamily="50" charset="0"/>
              </a:rPr>
              <a:t>Recevez par un mail de la FFVoile, la confirmation de la publication de votre offre</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Créer votre compte sur la plateforme (besoin de votre </a:t>
            </a:r>
            <a:r>
              <a:rPr lang="fr-FR" sz="1400" dirty="0" err="1">
                <a:solidFill>
                  <a:srgbClr val="061F5D"/>
                </a:solidFill>
                <a:latin typeface="Bree Lt" panose="02000503040000020004" pitchFamily="50" charset="0"/>
              </a:rPr>
              <a:t>n°de</a:t>
            </a:r>
            <a:r>
              <a:rPr lang="fr-FR" sz="1400" dirty="0">
                <a:solidFill>
                  <a:srgbClr val="061F5D"/>
                </a:solidFill>
                <a:latin typeface="Bree Lt" panose="02000503040000020004" pitchFamily="50" charset="0"/>
              </a:rPr>
              <a:t> SIRET et du n° d’agréement : NA-000-25-00055-00)</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Consulter les candidatures, étudiez-les et retenez-en une</a:t>
            </a:r>
          </a:p>
          <a:p>
            <a:pPr marL="457200" indent="-457200" eaLnBrk="0" hangingPunct="0">
              <a:lnSpc>
                <a:spcPct val="150000"/>
              </a:lnSpc>
              <a:spcBef>
                <a:spcPts val="0"/>
              </a:spcBef>
              <a:buSzTx/>
              <a:buFontTx/>
              <a:buAutoNum type="arabicPeriod"/>
            </a:pPr>
            <a:r>
              <a:rPr lang="fr-FR" sz="1400" dirty="0">
                <a:solidFill>
                  <a:srgbClr val="061F5D"/>
                </a:solidFill>
                <a:latin typeface="Bree Lt" panose="02000503040000020004" pitchFamily="50" charset="0"/>
              </a:rPr>
              <a:t>Envoyez tous les documents administratifs à la FFVoile qui se charge de faire le lien avec l’Agence du Service Civique</a:t>
            </a:r>
          </a:p>
          <a:p>
            <a:pPr marL="457200" indent="-457200" eaLnBrk="0" hangingPunct="0">
              <a:lnSpc>
                <a:spcPct val="150000"/>
              </a:lnSpc>
              <a:spcBef>
                <a:spcPts val="0"/>
              </a:spcBef>
              <a:buSzTx/>
              <a:buAutoNum type="arabicPeriod"/>
            </a:pPr>
            <a:endParaRPr lang="fr-FR" sz="1400" dirty="0">
              <a:solidFill>
                <a:srgbClr val="061F5D"/>
              </a:solidFill>
              <a:latin typeface="Bree Lt" panose="02000503040000020004" pitchFamily="50" charset="0"/>
            </a:endParaRPr>
          </a:p>
        </p:txBody>
      </p:sp>
    </p:spTree>
    <p:extLst>
      <p:ext uri="{BB962C8B-B14F-4D97-AF65-F5344CB8AC3E}">
        <p14:creationId xmlns:p14="http://schemas.microsoft.com/office/powerpoint/2010/main" val="1143339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E5D3E-D695-70FF-CAAA-C1895465D6E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08B9917-2F4D-1D32-E36B-535798BC3052}"/>
              </a:ext>
            </a:extLst>
          </p:cNvPr>
          <p:cNvSpPr>
            <a:spLocks noGrp="1"/>
          </p:cNvSpPr>
          <p:nvPr>
            <p:ph type="title"/>
          </p:nvPr>
        </p:nvSpPr>
        <p:spPr/>
        <p:txBody>
          <a:bodyPr/>
          <a:lstStyle/>
          <a:p>
            <a:r>
              <a:rPr lang="fr-FR" dirty="0">
                <a:latin typeface="Bree Rg" panose="02000806000000020004" pitchFamily="50" charset="0"/>
              </a:rPr>
              <a:t>La procédure</a:t>
            </a:r>
          </a:p>
        </p:txBody>
      </p:sp>
      <p:sp>
        <p:nvSpPr>
          <p:cNvPr id="3" name="Espace réservé du contenu 2">
            <a:extLst>
              <a:ext uri="{FF2B5EF4-FFF2-40B4-BE49-F238E27FC236}">
                <a16:creationId xmlns:a16="http://schemas.microsoft.com/office/drawing/2014/main" id="{748A5539-5906-8C7C-1763-9EDD6BBEA92B}"/>
              </a:ext>
            </a:extLst>
          </p:cNvPr>
          <p:cNvSpPr>
            <a:spLocks noGrp="1"/>
          </p:cNvSpPr>
          <p:nvPr>
            <p:ph sz="quarter" idx="10"/>
          </p:nvPr>
        </p:nvSpPr>
        <p:spPr>
          <a:xfrm>
            <a:off x="119336" y="1196752"/>
            <a:ext cx="11953328" cy="5472608"/>
          </a:xfrm>
        </p:spPr>
        <p:txBody>
          <a:bodyPr/>
          <a:lstStyle/>
          <a:p>
            <a:pPr marL="285750" indent="-285750">
              <a:buFontTx/>
              <a:buChar char="-"/>
            </a:pPr>
            <a:endParaRPr lang="fr-FR" sz="1400" dirty="0"/>
          </a:p>
          <a:p>
            <a:pPr marL="285750" indent="-285750">
              <a:buFontTx/>
              <a:buChar char="-"/>
            </a:pPr>
            <a:endParaRPr lang="fr-FR" sz="1400" dirty="0"/>
          </a:p>
          <a:p>
            <a:endParaRPr lang="fr-FR" dirty="0"/>
          </a:p>
        </p:txBody>
      </p:sp>
      <p:sp>
        <p:nvSpPr>
          <p:cNvPr id="5" name="ZoneTexte 4">
            <a:extLst>
              <a:ext uri="{FF2B5EF4-FFF2-40B4-BE49-F238E27FC236}">
                <a16:creationId xmlns:a16="http://schemas.microsoft.com/office/drawing/2014/main" id="{4369D3BB-4566-9EFE-4D44-7152EBCF39E6}"/>
              </a:ext>
            </a:extLst>
          </p:cNvPr>
          <p:cNvSpPr txBox="1"/>
          <p:nvPr/>
        </p:nvSpPr>
        <p:spPr bwMode="auto">
          <a:xfrm>
            <a:off x="5538597" y="1234999"/>
            <a:ext cx="6167336"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fr-FR" sz="1800" dirty="0">
                <a:hlinkClick r:id="rId2"/>
              </a:rPr>
              <a:t>https://www.service-civique.gouv.fr/creation-de-compte</a:t>
            </a:r>
            <a:r>
              <a:rPr lang="fr-FR" sz="1800" dirty="0"/>
              <a:t> </a:t>
            </a:r>
          </a:p>
        </p:txBody>
      </p:sp>
      <p:pic>
        <p:nvPicPr>
          <p:cNvPr id="8" name="Image 7">
            <a:extLst>
              <a:ext uri="{FF2B5EF4-FFF2-40B4-BE49-F238E27FC236}">
                <a16:creationId xmlns:a16="http://schemas.microsoft.com/office/drawing/2014/main" id="{7AE9DFD9-4E1B-332B-9E1E-F5A0808C7CD9}"/>
              </a:ext>
            </a:extLst>
          </p:cNvPr>
          <p:cNvPicPr>
            <a:picLocks noChangeAspect="1"/>
          </p:cNvPicPr>
          <p:nvPr/>
        </p:nvPicPr>
        <p:blipFill>
          <a:blip r:embed="rId3"/>
          <a:stretch>
            <a:fillRect/>
          </a:stretch>
        </p:blipFill>
        <p:spPr>
          <a:xfrm>
            <a:off x="6023992" y="1844824"/>
            <a:ext cx="4521076" cy="3631613"/>
          </a:xfrm>
          <a:prstGeom prst="rect">
            <a:avLst/>
          </a:prstGeom>
        </p:spPr>
      </p:pic>
      <p:sp>
        <p:nvSpPr>
          <p:cNvPr id="4" name="Rectangle : coins arrondis 3">
            <a:extLst>
              <a:ext uri="{FF2B5EF4-FFF2-40B4-BE49-F238E27FC236}">
                <a16:creationId xmlns:a16="http://schemas.microsoft.com/office/drawing/2014/main" id="{5E578954-7CFD-8398-7088-6CCCB2777093}"/>
              </a:ext>
            </a:extLst>
          </p:cNvPr>
          <p:cNvSpPr/>
          <p:nvPr/>
        </p:nvSpPr>
        <p:spPr bwMode="auto">
          <a:xfrm>
            <a:off x="479376" y="1268760"/>
            <a:ext cx="4104456" cy="5472608"/>
          </a:xfrm>
          <a:prstGeom prst="roundRect">
            <a:avLst>
              <a:gd name="adj" fmla="val 7661"/>
            </a:avLst>
          </a:pr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Informez-nous par mail de votre volonté de proposer une offre : service-civique@ffvoile.fr</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Recevez vos identifiants pour vous connecter à la plateforme </a:t>
            </a:r>
            <a:r>
              <a:rPr lang="fr-FR" sz="1400" dirty="0" err="1">
                <a:solidFill>
                  <a:srgbClr val="061F5D"/>
                </a:solidFill>
                <a:latin typeface="Bree Lt" panose="02000503040000020004" pitchFamily="50" charset="0"/>
              </a:rPr>
              <a:t>moodle</a:t>
            </a:r>
            <a:r>
              <a:rPr lang="fr-FR" sz="1400" dirty="0">
                <a:solidFill>
                  <a:srgbClr val="061F5D"/>
                </a:solidFill>
                <a:latin typeface="Bree Lt" panose="02000503040000020004" pitchFamily="50" charset="0"/>
              </a:rPr>
              <a:t> </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Détaillez votre offre et votre structure</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Recevez par un mail de la FFVoile, la confirmation de la publication de votre offre</a:t>
            </a:r>
          </a:p>
          <a:p>
            <a:pPr marL="457200" indent="-457200" eaLnBrk="0" hangingPunct="0">
              <a:lnSpc>
                <a:spcPct val="150000"/>
              </a:lnSpc>
              <a:spcBef>
                <a:spcPts val="0"/>
              </a:spcBef>
              <a:buSzTx/>
              <a:buAutoNum type="arabicPeriod"/>
            </a:pPr>
            <a:r>
              <a:rPr lang="fr-FR" sz="1400" b="1" dirty="0">
                <a:solidFill>
                  <a:srgbClr val="FF0000"/>
                </a:solidFill>
                <a:latin typeface="Bree Lt" panose="02000503040000020004" pitchFamily="50" charset="0"/>
              </a:rPr>
              <a:t>Créer votre compte sur la plateforme (besoin de votre </a:t>
            </a:r>
            <a:r>
              <a:rPr lang="fr-FR" sz="1400" b="1" dirty="0" err="1">
                <a:solidFill>
                  <a:srgbClr val="FF0000"/>
                </a:solidFill>
                <a:latin typeface="Bree Lt" panose="02000503040000020004" pitchFamily="50" charset="0"/>
              </a:rPr>
              <a:t>n°de</a:t>
            </a:r>
            <a:r>
              <a:rPr lang="fr-FR" sz="1400" b="1" dirty="0">
                <a:solidFill>
                  <a:srgbClr val="FF0000"/>
                </a:solidFill>
                <a:latin typeface="Bree Lt" panose="02000503040000020004" pitchFamily="50" charset="0"/>
              </a:rPr>
              <a:t> SIRET et du n° d’agréement : NA-000-25-00055-00)</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Consulter les candidatures, étudiez-les et retenez-en une</a:t>
            </a:r>
          </a:p>
          <a:p>
            <a:pPr marL="457200" indent="-457200" eaLnBrk="0" hangingPunct="0">
              <a:lnSpc>
                <a:spcPct val="150000"/>
              </a:lnSpc>
              <a:spcBef>
                <a:spcPts val="0"/>
              </a:spcBef>
              <a:buSzTx/>
              <a:buFontTx/>
              <a:buAutoNum type="arabicPeriod"/>
            </a:pPr>
            <a:r>
              <a:rPr lang="fr-FR" sz="1400" dirty="0">
                <a:solidFill>
                  <a:srgbClr val="061F5D"/>
                </a:solidFill>
                <a:latin typeface="Bree Lt" panose="02000503040000020004" pitchFamily="50" charset="0"/>
              </a:rPr>
              <a:t>Envoyez tous les documents administratifs à la FFVoile qui se charge de faire le lien avec l’Agence du Service Civique</a:t>
            </a:r>
          </a:p>
        </p:txBody>
      </p:sp>
    </p:spTree>
    <p:extLst>
      <p:ext uri="{BB962C8B-B14F-4D97-AF65-F5344CB8AC3E}">
        <p14:creationId xmlns:p14="http://schemas.microsoft.com/office/powerpoint/2010/main" val="2640248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E7D86-E322-DF4E-418F-6D6161E7C18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75D6536-A89F-BFED-07AA-A6D50BCFA316}"/>
              </a:ext>
            </a:extLst>
          </p:cNvPr>
          <p:cNvSpPr>
            <a:spLocks noGrp="1"/>
          </p:cNvSpPr>
          <p:nvPr>
            <p:ph type="title"/>
          </p:nvPr>
        </p:nvSpPr>
        <p:spPr/>
        <p:txBody>
          <a:bodyPr/>
          <a:lstStyle/>
          <a:p>
            <a:r>
              <a:rPr lang="fr-FR" dirty="0">
                <a:latin typeface="Bree Rg" panose="02000806000000020004" pitchFamily="50" charset="0"/>
              </a:rPr>
              <a:t>La procédure</a:t>
            </a:r>
          </a:p>
        </p:txBody>
      </p:sp>
      <p:sp>
        <p:nvSpPr>
          <p:cNvPr id="3" name="Espace réservé du contenu 2">
            <a:extLst>
              <a:ext uri="{FF2B5EF4-FFF2-40B4-BE49-F238E27FC236}">
                <a16:creationId xmlns:a16="http://schemas.microsoft.com/office/drawing/2014/main" id="{03D6D20E-BEE9-249D-8AD2-B71EE39BC4A6}"/>
              </a:ext>
            </a:extLst>
          </p:cNvPr>
          <p:cNvSpPr>
            <a:spLocks noGrp="1"/>
          </p:cNvSpPr>
          <p:nvPr>
            <p:ph sz="quarter" idx="10"/>
          </p:nvPr>
        </p:nvSpPr>
        <p:spPr>
          <a:xfrm>
            <a:off x="119336" y="1196752"/>
            <a:ext cx="11953328" cy="5472608"/>
          </a:xfrm>
        </p:spPr>
        <p:txBody>
          <a:bodyPr/>
          <a:lstStyle/>
          <a:p>
            <a:pPr marL="285750" indent="-285750">
              <a:buFontTx/>
              <a:buChar char="-"/>
            </a:pPr>
            <a:endParaRPr lang="fr-FR" sz="1400" dirty="0"/>
          </a:p>
          <a:p>
            <a:pPr marL="285750" indent="-285750">
              <a:buFontTx/>
              <a:buChar char="-"/>
            </a:pPr>
            <a:endParaRPr lang="fr-FR" sz="1400" dirty="0"/>
          </a:p>
          <a:p>
            <a:endParaRPr lang="fr-FR" dirty="0"/>
          </a:p>
        </p:txBody>
      </p:sp>
      <p:pic>
        <p:nvPicPr>
          <p:cNvPr id="10" name="Image 9">
            <a:extLst>
              <a:ext uri="{FF2B5EF4-FFF2-40B4-BE49-F238E27FC236}">
                <a16:creationId xmlns:a16="http://schemas.microsoft.com/office/drawing/2014/main" id="{DDA3D200-ADF6-71E9-E267-5A162069D219}"/>
              </a:ext>
            </a:extLst>
          </p:cNvPr>
          <p:cNvPicPr>
            <a:picLocks noChangeAspect="1"/>
          </p:cNvPicPr>
          <p:nvPr/>
        </p:nvPicPr>
        <p:blipFill>
          <a:blip r:embed="rId2"/>
          <a:stretch>
            <a:fillRect/>
          </a:stretch>
        </p:blipFill>
        <p:spPr>
          <a:xfrm>
            <a:off x="4979657" y="1902398"/>
            <a:ext cx="6627572" cy="3053203"/>
          </a:xfrm>
          <a:prstGeom prst="rect">
            <a:avLst/>
          </a:prstGeom>
        </p:spPr>
      </p:pic>
      <p:sp>
        <p:nvSpPr>
          <p:cNvPr id="4" name="Rectangle : coins arrondis 3">
            <a:extLst>
              <a:ext uri="{FF2B5EF4-FFF2-40B4-BE49-F238E27FC236}">
                <a16:creationId xmlns:a16="http://schemas.microsoft.com/office/drawing/2014/main" id="{43B79559-0801-92FA-E165-4631B0CE865E}"/>
              </a:ext>
            </a:extLst>
          </p:cNvPr>
          <p:cNvSpPr/>
          <p:nvPr/>
        </p:nvSpPr>
        <p:spPr bwMode="auto">
          <a:xfrm>
            <a:off x="479376" y="1268760"/>
            <a:ext cx="4104456" cy="5472608"/>
          </a:xfrm>
          <a:prstGeom prst="roundRect">
            <a:avLst>
              <a:gd name="adj" fmla="val 7661"/>
            </a:avLst>
          </a:pr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Informez-nous par mail de votre volonté de proposer une offre : service-civique@ffvoile.fr</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Recevez vos identifiants pour vous connecter à la plateforme </a:t>
            </a:r>
            <a:r>
              <a:rPr lang="fr-FR" sz="1400" dirty="0" err="1">
                <a:solidFill>
                  <a:srgbClr val="061F5D"/>
                </a:solidFill>
                <a:latin typeface="Bree Lt" panose="02000503040000020004" pitchFamily="50" charset="0"/>
              </a:rPr>
              <a:t>moodle</a:t>
            </a:r>
            <a:r>
              <a:rPr lang="fr-FR" sz="1400" dirty="0">
                <a:solidFill>
                  <a:srgbClr val="061F5D"/>
                </a:solidFill>
                <a:latin typeface="Bree Lt" panose="02000503040000020004" pitchFamily="50" charset="0"/>
              </a:rPr>
              <a:t> </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Détaillez votre offre et votre structure</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Recevez par un mail de la FFVoile, la confirmation de la publication de votre offre</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Créer votre compte sur la plateforme (besoin de votre </a:t>
            </a:r>
            <a:r>
              <a:rPr lang="fr-FR" sz="1400" dirty="0" err="1">
                <a:solidFill>
                  <a:srgbClr val="061F5D"/>
                </a:solidFill>
                <a:latin typeface="Bree Lt" panose="02000503040000020004" pitchFamily="50" charset="0"/>
              </a:rPr>
              <a:t>n°de</a:t>
            </a:r>
            <a:r>
              <a:rPr lang="fr-FR" sz="1400" dirty="0">
                <a:solidFill>
                  <a:srgbClr val="061F5D"/>
                </a:solidFill>
                <a:latin typeface="Bree Lt" panose="02000503040000020004" pitchFamily="50" charset="0"/>
              </a:rPr>
              <a:t> SIRET et du n° d’agréement : NA-000-25-00055-00)</a:t>
            </a:r>
          </a:p>
          <a:p>
            <a:pPr marL="457200" indent="-457200" eaLnBrk="0" hangingPunct="0">
              <a:lnSpc>
                <a:spcPct val="150000"/>
              </a:lnSpc>
              <a:spcBef>
                <a:spcPts val="0"/>
              </a:spcBef>
              <a:buSzTx/>
              <a:buAutoNum type="arabicPeriod"/>
            </a:pPr>
            <a:r>
              <a:rPr lang="fr-FR" sz="1400" b="1" dirty="0">
                <a:solidFill>
                  <a:srgbClr val="FF0000"/>
                </a:solidFill>
                <a:latin typeface="Bree Lt" panose="02000503040000020004" pitchFamily="50" charset="0"/>
              </a:rPr>
              <a:t>Consulter les candidatures, étudiez-les et retenez-en une</a:t>
            </a:r>
          </a:p>
          <a:p>
            <a:pPr marL="457200" indent="-457200" eaLnBrk="0" hangingPunct="0">
              <a:lnSpc>
                <a:spcPct val="150000"/>
              </a:lnSpc>
              <a:spcBef>
                <a:spcPts val="0"/>
              </a:spcBef>
              <a:buSzTx/>
              <a:buFontTx/>
              <a:buAutoNum type="arabicPeriod"/>
            </a:pPr>
            <a:r>
              <a:rPr lang="fr-FR" sz="1400" dirty="0">
                <a:solidFill>
                  <a:srgbClr val="061F5D"/>
                </a:solidFill>
                <a:latin typeface="Bree Lt" panose="02000503040000020004" pitchFamily="50" charset="0"/>
              </a:rPr>
              <a:t>Envoyez tous les documents administratifs à la FFVoile qui se charge de faire le lien avec l’Agence du Service Civique</a:t>
            </a:r>
          </a:p>
          <a:p>
            <a:pPr marL="457200" indent="-457200" eaLnBrk="0" hangingPunct="0">
              <a:lnSpc>
                <a:spcPct val="150000"/>
              </a:lnSpc>
              <a:spcBef>
                <a:spcPts val="0"/>
              </a:spcBef>
              <a:buSzTx/>
              <a:buAutoNum type="arabicPeriod"/>
            </a:pPr>
            <a:endParaRPr lang="fr-FR" sz="1400" b="1" dirty="0">
              <a:solidFill>
                <a:srgbClr val="FF0000"/>
              </a:solidFill>
              <a:latin typeface="Bree Lt" panose="02000503040000020004" pitchFamily="50" charset="0"/>
            </a:endParaRPr>
          </a:p>
        </p:txBody>
      </p:sp>
    </p:spTree>
    <p:extLst>
      <p:ext uri="{BB962C8B-B14F-4D97-AF65-F5344CB8AC3E}">
        <p14:creationId xmlns:p14="http://schemas.microsoft.com/office/powerpoint/2010/main" val="3074362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E56FA-C9AE-D39B-81AB-9B5617AC345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17D5946-4142-4D80-ABC9-7EB8DEF6D533}"/>
              </a:ext>
            </a:extLst>
          </p:cNvPr>
          <p:cNvSpPr>
            <a:spLocks noGrp="1"/>
          </p:cNvSpPr>
          <p:nvPr>
            <p:ph type="title"/>
          </p:nvPr>
        </p:nvSpPr>
        <p:spPr/>
        <p:txBody>
          <a:bodyPr/>
          <a:lstStyle/>
          <a:p>
            <a:r>
              <a:rPr lang="fr-FR" dirty="0">
                <a:latin typeface="Bree Rg" panose="02000806000000020004" pitchFamily="50" charset="0"/>
              </a:rPr>
              <a:t>La procédure</a:t>
            </a:r>
          </a:p>
        </p:txBody>
      </p:sp>
      <p:sp>
        <p:nvSpPr>
          <p:cNvPr id="3" name="Espace réservé du contenu 2">
            <a:extLst>
              <a:ext uri="{FF2B5EF4-FFF2-40B4-BE49-F238E27FC236}">
                <a16:creationId xmlns:a16="http://schemas.microsoft.com/office/drawing/2014/main" id="{8EDECAAE-445E-0758-1AA3-B158203C2A5E}"/>
              </a:ext>
            </a:extLst>
          </p:cNvPr>
          <p:cNvSpPr>
            <a:spLocks noGrp="1"/>
          </p:cNvSpPr>
          <p:nvPr>
            <p:ph sz="quarter" idx="10"/>
          </p:nvPr>
        </p:nvSpPr>
        <p:spPr>
          <a:xfrm>
            <a:off x="119336" y="1196752"/>
            <a:ext cx="11953328" cy="5472608"/>
          </a:xfrm>
        </p:spPr>
        <p:txBody>
          <a:bodyPr/>
          <a:lstStyle/>
          <a:p>
            <a:pPr marL="285750" indent="-285750">
              <a:buFontTx/>
              <a:buChar char="-"/>
            </a:pPr>
            <a:endParaRPr lang="fr-FR" sz="1400" dirty="0"/>
          </a:p>
          <a:p>
            <a:pPr marL="285750" indent="-285750">
              <a:buFontTx/>
              <a:buChar char="-"/>
            </a:pPr>
            <a:endParaRPr lang="fr-FR" sz="1400" dirty="0"/>
          </a:p>
          <a:p>
            <a:endParaRPr lang="fr-FR" dirty="0"/>
          </a:p>
        </p:txBody>
      </p:sp>
      <p:sp>
        <p:nvSpPr>
          <p:cNvPr id="4" name="Rectangle : coins arrondis 3">
            <a:extLst>
              <a:ext uri="{FF2B5EF4-FFF2-40B4-BE49-F238E27FC236}">
                <a16:creationId xmlns:a16="http://schemas.microsoft.com/office/drawing/2014/main" id="{E4731EC4-0D47-9FA5-AA83-96D453562F3D}"/>
              </a:ext>
            </a:extLst>
          </p:cNvPr>
          <p:cNvSpPr/>
          <p:nvPr/>
        </p:nvSpPr>
        <p:spPr bwMode="auto">
          <a:xfrm>
            <a:off x="479376" y="1268760"/>
            <a:ext cx="4104456" cy="5472608"/>
          </a:xfrm>
          <a:prstGeom prst="roundRect">
            <a:avLst>
              <a:gd name="adj" fmla="val 7661"/>
            </a:avLst>
          </a:pr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Informez-nous par mail de votre volonté de proposer une offre : service-civique@ffvoile.fr</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Recevez vos identifiants pour vous connecter à la plateforme </a:t>
            </a:r>
            <a:r>
              <a:rPr lang="fr-FR" sz="1400" dirty="0" err="1">
                <a:solidFill>
                  <a:srgbClr val="061F5D"/>
                </a:solidFill>
                <a:latin typeface="Bree Lt" panose="02000503040000020004" pitchFamily="50" charset="0"/>
              </a:rPr>
              <a:t>moodle</a:t>
            </a:r>
            <a:r>
              <a:rPr lang="fr-FR" sz="1400" dirty="0">
                <a:solidFill>
                  <a:srgbClr val="061F5D"/>
                </a:solidFill>
                <a:latin typeface="Bree Lt" panose="02000503040000020004" pitchFamily="50" charset="0"/>
              </a:rPr>
              <a:t> </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Détaillez votre offre et votre structure</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Recevez par un mail de la FFVoile, la confirmation de la publication de votre offre</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Créer votre compte sur la plateforme (besoin de votre </a:t>
            </a:r>
            <a:r>
              <a:rPr lang="fr-FR" sz="1400" dirty="0" err="1">
                <a:solidFill>
                  <a:srgbClr val="061F5D"/>
                </a:solidFill>
                <a:latin typeface="Bree Lt" panose="02000503040000020004" pitchFamily="50" charset="0"/>
              </a:rPr>
              <a:t>n°de</a:t>
            </a:r>
            <a:r>
              <a:rPr lang="fr-FR" sz="1400" dirty="0">
                <a:solidFill>
                  <a:srgbClr val="061F5D"/>
                </a:solidFill>
                <a:latin typeface="Bree Lt" panose="02000503040000020004" pitchFamily="50" charset="0"/>
              </a:rPr>
              <a:t> SIRET et du n° d’agréement : NA-000-25-00055-00)</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Consulter les candidatures, étudiez-les et retenez-en une</a:t>
            </a:r>
          </a:p>
          <a:p>
            <a:pPr marL="457200" indent="-457200" eaLnBrk="0" hangingPunct="0">
              <a:lnSpc>
                <a:spcPct val="150000"/>
              </a:lnSpc>
              <a:spcBef>
                <a:spcPts val="0"/>
              </a:spcBef>
              <a:buSzTx/>
              <a:buFontTx/>
              <a:buAutoNum type="arabicPeriod"/>
            </a:pPr>
            <a:r>
              <a:rPr lang="fr-FR" sz="1400" b="1" dirty="0">
                <a:solidFill>
                  <a:srgbClr val="FF0000"/>
                </a:solidFill>
                <a:latin typeface="Bree Lt" panose="02000503040000020004" pitchFamily="50" charset="0"/>
              </a:rPr>
              <a:t>Envoyez tous les documents administratifs à la FFVoile qui se charge de faire le lien avec l’Agence du Service Civique</a:t>
            </a:r>
          </a:p>
          <a:p>
            <a:pPr marL="457200" indent="-457200" eaLnBrk="0" hangingPunct="0">
              <a:lnSpc>
                <a:spcPct val="150000"/>
              </a:lnSpc>
              <a:spcBef>
                <a:spcPts val="0"/>
              </a:spcBef>
              <a:buSzTx/>
              <a:buAutoNum type="arabicPeriod"/>
            </a:pPr>
            <a:endParaRPr lang="fr-FR" sz="1400" dirty="0">
              <a:solidFill>
                <a:srgbClr val="061F5D"/>
              </a:solidFill>
              <a:latin typeface="Bree Lt" panose="02000503040000020004" pitchFamily="50" charset="0"/>
            </a:endParaRPr>
          </a:p>
          <a:p>
            <a:pPr marL="457200" indent="-457200" eaLnBrk="0" hangingPunct="0">
              <a:lnSpc>
                <a:spcPct val="150000"/>
              </a:lnSpc>
              <a:spcBef>
                <a:spcPts val="0"/>
              </a:spcBef>
              <a:buSzTx/>
              <a:buAutoNum type="arabicPeriod"/>
            </a:pPr>
            <a:endParaRPr lang="fr-FR" sz="1400" dirty="0">
              <a:solidFill>
                <a:srgbClr val="061F5D"/>
              </a:solidFill>
              <a:latin typeface="Bree Lt" panose="02000503040000020004" pitchFamily="50" charset="0"/>
            </a:endParaRPr>
          </a:p>
        </p:txBody>
      </p:sp>
      <p:pic>
        <p:nvPicPr>
          <p:cNvPr id="6" name="Image 5">
            <a:extLst>
              <a:ext uri="{FF2B5EF4-FFF2-40B4-BE49-F238E27FC236}">
                <a16:creationId xmlns:a16="http://schemas.microsoft.com/office/drawing/2014/main" id="{DE93A6EE-90D5-9996-D3AF-124C257EE6B9}"/>
              </a:ext>
            </a:extLst>
          </p:cNvPr>
          <p:cNvPicPr>
            <a:picLocks noChangeAspect="1"/>
          </p:cNvPicPr>
          <p:nvPr/>
        </p:nvPicPr>
        <p:blipFill>
          <a:blip r:embed="rId2"/>
          <a:stretch>
            <a:fillRect/>
          </a:stretch>
        </p:blipFill>
        <p:spPr>
          <a:xfrm>
            <a:off x="4943872" y="2708920"/>
            <a:ext cx="6984776" cy="1737018"/>
          </a:xfrm>
          <a:prstGeom prst="rect">
            <a:avLst/>
          </a:prstGeom>
        </p:spPr>
      </p:pic>
    </p:spTree>
    <p:extLst>
      <p:ext uri="{BB962C8B-B14F-4D97-AF65-F5344CB8AC3E}">
        <p14:creationId xmlns:p14="http://schemas.microsoft.com/office/powerpoint/2010/main" val="2515549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B3FC0-1B14-FF02-5AF2-6CDD8A8E9E62}"/>
              </a:ext>
            </a:extLst>
          </p:cNvPr>
          <p:cNvSpPr>
            <a:spLocks noGrp="1"/>
          </p:cNvSpPr>
          <p:nvPr>
            <p:ph type="title"/>
          </p:nvPr>
        </p:nvSpPr>
        <p:spPr/>
        <p:txBody>
          <a:bodyPr/>
          <a:lstStyle/>
          <a:p>
            <a:r>
              <a:rPr lang="fr-FR" dirty="0"/>
              <a:t>Place aux questions</a:t>
            </a:r>
          </a:p>
        </p:txBody>
      </p:sp>
    </p:spTree>
    <p:extLst>
      <p:ext uri="{BB962C8B-B14F-4D97-AF65-F5344CB8AC3E}">
        <p14:creationId xmlns:p14="http://schemas.microsoft.com/office/powerpoint/2010/main" val="3031225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F71C07-D09D-4A46-881B-C537FF81C310}"/>
              </a:ext>
            </a:extLst>
          </p:cNvPr>
          <p:cNvSpPr>
            <a:spLocks noGrp="1"/>
          </p:cNvSpPr>
          <p:nvPr>
            <p:ph type="title"/>
          </p:nvPr>
        </p:nvSpPr>
        <p:spPr/>
        <p:txBody>
          <a:bodyPr/>
          <a:lstStyle/>
          <a:p>
            <a:r>
              <a:rPr lang="fr-FR" dirty="0">
                <a:latin typeface="Bree EB" panose="02000506040000020004" pitchFamily="50" charset="0"/>
              </a:rPr>
              <a:t>1. Le service civique, c'est quoi ?</a:t>
            </a:r>
            <a:br>
              <a:rPr lang="fr-FR" dirty="0"/>
            </a:br>
            <a:endParaRPr lang="fr-FR" dirty="0"/>
          </a:p>
        </p:txBody>
      </p:sp>
      <p:sp>
        <p:nvSpPr>
          <p:cNvPr id="4" name="Rectangle 3">
            <a:extLst>
              <a:ext uri="{FF2B5EF4-FFF2-40B4-BE49-F238E27FC236}">
                <a16:creationId xmlns:a16="http://schemas.microsoft.com/office/drawing/2014/main" id="{A09B65CA-3964-4CAF-8B57-81150B15F5BF}"/>
              </a:ext>
            </a:extLst>
          </p:cNvPr>
          <p:cNvSpPr/>
          <p:nvPr/>
        </p:nvSpPr>
        <p:spPr bwMode="auto">
          <a:xfrm>
            <a:off x="839416" y="1772816"/>
            <a:ext cx="316835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Bree Rg" panose="02000806000000020004" pitchFamily="50" charset="0"/>
              <a:ea typeface="ＭＳ Ｐゴシック" charset="0"/>
              <a:cs typeface="ＭＳ Ｐゴシック" charset="0"/>
            </a:endParaRPr>
          </a:p>
        </p:txBody>
      </p:sp>
      <p:sp>
        <p:nvSpPr>
          <p:cNvPr id="5" name="Rectangle : coins arrondis 4">
            <a:extLst>
              <a:ext uri="{FF2B5EF4-FFF2-40B4-BE49-F238E27FC236}">
                <a16:creationId xmlns:a16="http://schemas.microsoft.com/office/drawing/2014/main" id="{E419AE59-557D-4A20-8611-D7169236C24E}"/>
              </a:ext>
            </a:extLst>
          </p:cNvPr>
          <p:cNvSpPr/>
          <p:nvPr/>
        </p:nvSpPr>
        <p:spPr bwMode="auto">
          <a:xfrm>
            <a:off x="387043" y="1556792"/>
            <a:ext cx="3476709" cy="4824536"/>
          </a:xfrm>
          <a:prstGeom prst="round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419100" marR="0" indent="-419100" algn="ctr" defTabSz="914400" rtl="0" eaLnBrk="1" fontAlgn="base" latinLnBrk="0" hangingPunct="1">
              <a:lnSpc>
                <a:spcPct val="100000"/>
              </a:lnSpc>
              <a:spcBef>
                <a:spcPct val="20000"/>
              </a:spcBef>
              <a:spcAft>
                <a:spcPct val="0"/>
              </a:spcAft>
              <a:buClrTx/>
              <a:buSzPct val="80000"/>
              <a:buFontTx/>
              <a:buNone/>
              <a:tabLst/>
            </a:pPr>
            <a:r>
              <a:rPr kumimoji="0" lang="fr-FR" b="1" i="0" u="none" strike="noStrike" cap="none" normalizeH="0" baseline="0" dirty="0">
                <a:ln>
                  <a:noFill/>
                </a:ln>
                <a:solidFill>
                  <a:srgbClr val="000000"/>
                </a:solidFill>
                <a:effectLst/>
                <a:latin typeface="Bree Rg" panose="02000806000000020004" pitchFamily="50" charset="0"/>
                <a:ea typeface="ＭＳ Ｐゴシック" charset="0"/>
                <a:cs typeface="ＭＳ Ｐゴシック" charset="0"/>
              </a:rPr>
              <a:t>Quel profil ?</a:t>
            </a:r>
          </a:p>
          <a:p>
            <a:pPr marL="285750" marR="0" indent="-285750" algn="l" defTabSz="914400" rtl="0" eaLnBrk="1" fontAlgn="base" latinLnBrk="0" hangingPunct="1">
              <a:lnSpc>
                <a:spcPct val="100000"/>
              </a:lnSpc>
              <a:spcBef>
                <a:spcPct val="20000"/>
              </a:spcBef>
              <a:spcAft>
                <a:spcPct val="0"/>
              </a:spcAft>
              <a:buClrTx/>
              <a:buSzPct val="80000"/>
              <a:buFont typeface="Arial" panose="020B0604020202020204" pitchFamily="34" charset="0"/>
              <a:buChar char="•"/>
              <a:tabLst/>
            </a:pPr>
            <a:r>
              <a:rPr lang="fr-FR" sz="1800" dirty="0">
                <a:solidFill>
                  <a:srgbClr val="000000"/>
                </a:solidFill>
                <a:latin typeface="Bree Lt" panose="02000503040000020004" pitchFamily="50" charset="0"/>
                <a:ea typeface="ＭＳ Ｐゴシック" charset="0"/>
                <a:cs typeface="ＭＳ Ｐゴシック" charset="0"/>
              </a:rPr>
              <a:t>Des jeunes entre </a:t>
            </a:r>
            <a:r>
              <a:rPr lang="fr-FR" sz="1800" b="1" dirty="0">
                <a:solidFill>
                  <a:srgbClr val="000000"/>
                </a:solidFill>
                <a:latin typeface="Bree Lt" panose="02000503040000020004" pitchFamily="50" charset="0"/>
                <a:ea typeface="ＭＳ Ｐゴシック" charset="0"/>
                <a:cs typeface="ＭＳ Ｐゴシック" charset="0"/>
              </a:rPr>
              <a:t>16 et 25 ans</a:t>
            </a:r>
            <a:r>
              <a:rPr lang="fr-FR" sz="1800" dirty="0">
                <a:solidFill>
                  <a:srgbClr val="000000"/>
                </a:solidFill>
                <a:latin typeface="Bree Lt" panose="02000503040000020004" pitchFamily="50" charset="0"/>
                <a:ea typeface="ＭＳ Ｐゴシック" charset="0"/>
                <a:cs typeface="ＭＳ Ｐゴシック" charset="0"/>
              </a:rPr>
              <a:t> (30 ans en cas de situation de handicap), qualifiés ou non</a:t>
            </a:r>
          </a:p>
          <a:p>
            <a:pPr marL="285750" marR="0" indent="-285750" algn="l" defTabSz="914400" rtl="0" eaLnBrk="1" fontAlgn="base" latinLnBrk="0" hangingPunct="1">
              <a:lnSpc>
                <a:spcPct val="100000"/>
              </a:lnSpc>
              <a:spcBef>
                <a:spcPct val="20000"/>
              </a:spcBef>
              <a:spcAft>
                <a:spcPct val="0"/>
              </a:spcAft>
              <a:buClrTx/>
              <a:buSzPct val="80000"/>
              <a:buFont typeface="Arial" panose="020B0604020202020204" pitchFamily="34" charset="0"/>
              <a:buChar char="•"/>
              <a:tabLst/>
            </a:pPr>
            <a:r>
              <a:rPr lang="fr-FR" sz="1800" b="1" dirty="0">
                <a:solidFill>
                  <a:srgbClr val="000000"/>
                </a:solidFill>
                <a:latin typeface="Bree Lt" panose="02000503040000020004" pitchFamily="50" charset="0"/>
                <a:ea typeface="ＭＳ Ｐゴシック" charset="0"/>
                <a:cs typeface="ＭＳ Ｐゴシック" charset="0"/>
              </a:rPr>
              <a:t>Motivés par </a:t>
            </a:r>
            <a:r>
              <a:rPr lang="fr-FR" sz="1800" dirty="0">
                <a:solidFill>
                  <a:srgbClr val="000000"/>
                </a:solidFill>
                <a:latin typeface="Bree Lt" panose="02000503040000020004" pitchFamily="50" charset="0"/>
                <a:ea typeface="ＭＳ Ｐゴシック" charset="0"/>
                <a:cs typeface="ＭＳ Ｐゴシック" charset="0"/>
              </a:rPr>
              <a:t>: </a:t>
            </a:r>
          </a:p>
          <a:p>
            <a:pPr marL="742950" lvl="1" indent="-285750">
              <a:buFont typeface="Courier New" panose="02070309020205020404" pitchFamily="49" charset="0"/>
              <a:buChar char="o"/>
            </a:pPr>
            <a:r>
              <a:rPr lang="fr-FR" sz="1800" dirty="0">
                <a:solidFill>
                  <a:srgbClr val="000000"/>
                </a:solidFill>
                <a:latin typeface="Bree Lt" panose="02000503040000020004" pitchFamily="50" charset="0"/>
                <a:ea typeface="ＭＳ Ｐゴシック" charset="0"/>
                <a:cs typeface="ＭＳ Ｐゴシック" charset="0"/>
              </a:rPr>
              <a:t>L’acquisition d’expérience</a:t>
            </a:r>
          </a:p>
          <a:p>
            <a:pPr marL="742950" lvl="1" indent="-285750">
              <a:buFont typeface="Courier New" panose="02070309020205020404" pitchFamily="49" charset="0"/>
              <a:buChar char="o"/>
            </a:pPr>
            <a:r>
              <a:rPr kumimoji="0" lang="fr-FR" sz="1800" b="0" i="0" u="none" strike="noStrike" cap="none" normalizeH="0" baseline="0" dirty="0">
                <a:ln>
                  <a:noFill/>
                </a:ln>
                <a:solidFill>
                  <a:srgbClr val="000000"/>
                </a:solidFill>
                <a:effectLst/>
                <a:latin typeface="Bree Lt" panose="02000503040000020004" pitchFamily="50" charset="0"/>
                <a:ea typeface="ＭＳ Ｐゴシック" charset="0"/>
                <a:cs typeface="ＭＳ Ｐゴシック" charset="0"/>
              </a:rPr>
              <a:t>L’exploration d’un nouveau domaine ou d’une passion</a:t>
            </a:r>
          </a:p>
          <a:p>
            <a:pPr marL="742950" lvl="1" indent="-285750">
              <a:buFont typeface="Courier New" panose="02070309020205020404" pitchFamily="49" charset="0"/>
              <a:buChar char="o"/>
            </a:pPr>
            <a:r>
              <a:rPr lang="fr-FR" sz="1800" dirty="0">
                <a:solidFill>
                  <a:srgbClr val="000000"/>
                </a:solidFill>
                <a:latin typeface="Bree Lt" panose="02000503040000020004" pitchFamily="50" charset="0"/>
                <a:ea typeface="ＭＳ Ｐゴシック" charset="0"/>
                <a:cs typeface="ＭＳ Ｐゴシック" charset="0"/>
              </a:rPr>
              <a:t>L’envie d’être utile / de servir un projet avec du sens</a:t>
            </a:r>
            <a:endParaRPr kumimoji="0" lang="fr-FR" sz="1800" b="0" i="0" u="none" strike="noStrike" cap="none" normalizeH="0" baseline="0" dirty="0">
              <a:ln>
                <a:noFill/>
              </a:ln>
              <a:solidFill>
                <a:srgbClr val="000000"/>
              </a:solidFill>
              <a:effectLst/>
              <a:latin typeface="Bree Lt" panose="02000503040000020004" pitchFamily="50" charset="0"/>
              <a:ea typeface="ＭＳ Ｐゴシック" charset="0"/>
              <a:cs typeface="ＭＳ Ｐゴシック" charset="0"/>
            </a:endParaRPr>
          </a:p>
          <a:p>
            <a:pPr marL="876300" lvl="1" indent="-419100">
              <a:buFontTx/>
              <a:buChar char="-"/>
            </a:pPr>
            <a:endParaRPr kumimoji="0" lang="fr-FR" sz="2000" b="0" i="0" u="none" strike="noStrike" cap="none" normalizeH="0" baseline="0" dirty="0">
              <a:ln>
                <a:noFill/>
              </a:ln>
              <a:solidFill>
                <a:srgbClr val="000000"/>
              </a:solidFill>
              <a:effectLst/>
              <a:latin typeface="Bree Rg" panose="02000806000000020004" pitchFamily="50" charset="0"/>
              <a:ea typeface="ＭＳ Ｐゴシック" charset="0"/>
              <a:cs typeface="ＭＳ Ｐゴシック" charset="0"/>
            </a:endParaRPr>
          </a:p>
        </p:txBody>
      </p:sp>
      <p:sp>
        <p:nvSpPr>
          <p:cNvPr id="6" name="Rectangle : coins arrondis 5">
            <a:extLst>
              <a:ext uri="{FF2B5EF4-FFF2-40B4-BE49-F238E27FC236}">
                <a16:creationId xmlns:a16="http://schemas.microsoft.com/office/drawing/2014/main" id="{F106ADF6-A39A-4A0F-8085-35E10091A41A}"/>
              </a:ext>
            </a:extLst>
          </p:cNvPr>
          <p:cNvSpPr/>
          <p:nvPr/>
        </p:nvSpPr>
        <p:spPr bwMode="auto">
          <a:xfrm>
            <a:off x="7919196" y="2564904"/>
            <a:ext cx="3301705" cy="937248"/>
          </a:xfrm>
          <a:prstGeom prst="roundRect">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r>
              <a:rPr kumimoji="0" lang="fr-FR" sz="2400" b="1" i="0" u="none" strike="noStrike" cap="none" normalizeH="0" baseline="0" dirty="0">
                <a:ln>
                  <a:noFill/>
                </a:ln>
                <a:solidFill>
                  <a:srgbClr val="000000"/>
                </a:solidFill>
                <a:effectLst/>
                <a:latin typeface="Bree Rg" panose="02000806000000020004" pitchFamily="50" charset="0"/>
                <a:ea typeface="ＭＳ Ｐゴシック" charset="0"/>
                <a:cs typeface="ＭＳ Ｐゴシック" charset="0"/>
              </a:rPr>
              <a:t>Combien de temps ?</a:t>
            </a:r>
          </a:p>
          <a:p>
            <a:pPr marL="419100" marR="0" indent="-419100" algn="l" defTabSz="914400" rtl="0" eaLnBrk="1" fontAlgn="base" latinLnBrk="0" hangingPunct="1">
              <a:lnSpc>
                <a:spcPct val="100000"/>
              </a:lnSpc>
              <a:spcBef>
                <a:spcPct val="20000"/>
              </a:spcBef>
              <a:spcAft>
                <a:spcPct val="0"/>
              </a:spcAft>
              <a:buClrTx/>
              <a:buSzPct val="80000"/>
              <a:buFontTx/>
              <a:buNone/>
              <a:tabLst/>
            </a:pPr>
            <a:r>
              <a:rPr kumimoji="0" lang="fr-FR" sz="1800" b="0" i="0" u="none" strike="noStrike" cap="none" normalizeH="0" baseline="0" dirty="0">
                <a:ln>
                  <a:noFill/>
                </a:ln>
                <a:solidFill>
                  <a:srgbClr val="000000"/>
                </a:solidFill>
                <a:effectLst/>
                <a:latin typeface="Bree Lt" panose="02000503040000020004" pitchFamily="50" charset="0"/>
                <a:ea typeface="ＭＳ Ｐゴシック" charset="0"/>
                <a:cs typeface="ＭＳ Ｐゴシック" charset="0"/>
              </a:rPr>
              <a:t>De 6 à 10 mois</a:t>
            </a:r>
          </a:p>
        </p:txBody>
      </p:sp>
      <p:sp>
        <p:nvSpPr>
          <p:cNvPr id="7" name="Rectangle : coins arrondis 6">
            <a:extLst>
              <a:ext uri="{FF2B5EF4-FFF2-40B4-BE49-F238E27FC236}">
                <a16:creationId xmlns:a16="http://schemas.microsoft.com/office/drawing/2014/main" id="{923DC830-934C-4897-BA38-2F208934B175}"/>
              </a:ext>
            </a:extLst>
          </p:cNvPr>
          <p:cNvSpPr/>
          <p:nvPr/>
        </p:nvSpPr>
        <p:spPr bwMode="auto">
          <a:xfrm>
            <a:off x="4151784" y="1521786"/>
            <a:ext cx="3476709" cy="4427494"/>
          </a:xfrm>
          <a:prstGeom prst="roundRect">
            <a:avLst/>
          </a:prstGeom>
          <a:solidFill>
            <a:schemeClr val="accent1">
              <a:lumMod val="60000"/>
              <a:lumOff val="4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r>
              <a:rPr kumimoji="0" lang="fr-FR" sz="2400" b="1" i="0" u="none" strike="noStrike" cap="none" normalizeH="0" baseline="0" dirty="0">
                <a:ln>
                  <a:noFill/>
                </a:ln>
                <a:solidFill>
                  <a:srgbClr val="000000"/>
                </a:solidFill>
                <a:effectLst/>
                <a:latin typeface="Bree Rg" panose="02000806000000020004" pitchFamily="50" charset="0"/>
                <a:ea typeface="ＭＳ Ｐゴシック" charset="0"/>
                <a:cs typeface="ＭＳ Ｐゴシック" charset="0"/>
              </a:rPr>
              <a:t>Quel type de contrat ?</a:t>
            </a:r>
          </a:p>
          <a:p>
            <a:pPr marL="285750" marR="0" indent="-285750" algn="l" defTabSz="914400" rtl="0" eaLnBrk="1" fontAlgn="base" latinLnBrk="0" hangingPunct="1">
              <a:lnSpc>
                <a:spcPct val="100000"/>
              </a:lnSpc>
              <a:spcBef>
                <a:spcPct val="20000"/>
              </a:spcBef>
              <a:spcAft>
                <a:spcPct val="0"/>
              </a:spcAft>
              <a:buClrTx/>
              <a:buSzPct val="80000"/>
              <a:buFont typeface="Arial" panose="020B0604020202020204" pitchFamily="34" charset="0"/>
              <a:buChar char="•"/>
              <a:tabLst/>
            </a:pPr>
            <a:r>
              <a:rPr lang="fr-FR" sz="1800" dirty="0">
                <a:solidFill>
                  <a:srgbClr val="000000"/>
                </a:solidFill>
                <a:latin typeface="Bree Lt" panose="02000503040000020004" pitchFamily="50" charset="0"/>
                <a:ea typeface="ＭＳ Ｐゴシック" charset="0"/>
                <a:cs typeface="ＭＳ Ｐゴシック" charset="0"/>
              </a:rPr>
              <a:t>Le jeune n’est ni un stagiaire, ni un employé</a:t>
            </a:r>
          </a:p>
          <a:p>
            <a:pPr marL="285750" marR="0" indent="-285750" algn="l" defTabSz="914400" rtl="0" eaLnBrk="1" fontAlgn="base" latinLnBrk="0" hangingPunct="1">
              <a:lnSpc>
                <a:spcPct val="100000"/>
              </a:lnSpc>
              <a:spcBef>
                <a:spcPct val="20000"/>
              </a:spcBef>
              <a:spcAft>
                <a:spcPct val="0"/>
              </a:spcAft>
              <a:buClrTx/>
              <a:buSzPct val="80000"/>
              <a:buFont typeface="Arial" panose="020B0604020202020204" pitchFamily="34" charset="0"/>
              <a:buChar char="•"/>
              <a:tabLst/>
            </a:pPr>
            <a:r>
              <a:rPr lang="fr-FR" sz="1800" dirty="0">
                <a:solidFill>
                  <a:srgbClr val="000000"/>
                </a:solidFill>
                <a:latin typeface="Bree Lt" panose="02000503040000020004" pitchFamily="50" charset="0"/>
                <a:ea typeface="ＭＳ Ｐゴシック" charset="0"/>
                <a:cs typeface="ＭＳ Ｐゴシック" charset="0"/>
              </a:rPr>
              <a:t>Il intègre un projet de développement qui dépasse l ’aspect « sportif »</a:t>
            </a:r>
          </a:p>
          <a:p>
            <a:pPr marL="285750" indent="-285750">
              <a:buFont typeface="Arial" panose="020B0604020202020204" pitchFamily="34" charset="0"/>
              <a:buChar char="•"/>
            </a:pPr>
            <a:r>
              <a:rPr kumimoji="0" lang="fr-FR" sz="1800" i="0" u="none" strike="noStrike" cap="none" normalizeH="0" baseline="0" dirty="0">
                <a:ln>
                  <a:noFill/>
                </a:ln>
                <a:solidFill>
                  <a:srgbClr val="000000"/>
                </a:solidFill>
                <a:effectLst/>
                <a:latin typeface="Bree Lt" panose="02000503040000020004" pitchFamily="50" charset="0"/>
                <a:ea typeface="ＭＳ Ｐゴシック" charset="0"/>
                <a:cs typeface="ＭＳ Ｐゴシック" charset="0"/>
              </a:rPr>
              <a:t>Il reçoit une indemnité mensuelle de </a:t>
            </a:r>
            <a:r>
              <a:rPr lang="fr-FR" sz="1800" dirty="0">
                <a:solidFill>
                  <a:srgbClr val="000000"/>
                </a:solidFill>
                <a:latin typeface="Bree Lt" panose="02000503040000020004" pitchFamily="50" charset="0"/>
                <a:ea typeface="ＭＳ Ｐゴシック" charset="0"/>
                <a:cs typeface="ＭＳ Ｐゴシック" charset="0"/>
              </a:rPr>
              <a:t>610 €</a:t>
            </a:r>
            <a:r>
              <a:rPr kumimoji="0" lang="fr-FR" sz="1800" i="0" u="none" strike="noStrike" cap="none" normalizeH="0" baseline="0" dirty="0">
                <a:ln>
                  <a:noFill/>
                </a:ln>
                <a:solidFill>
                  <a:srgbClr val="000000"/>
                </a:solidFill>
                <a:effectLst/>
                <a:latin typeface="Bree Lt" panose="02000503040000020004" pitchFamily="50" charset="0"/>
                <a:ea typeface="ＭＳ Ｐゴシック" charset="0"/>
                <a:cs typeface="ＭＳ Ｐゴシック" charset="0"/>
              </a:rPr>
              <a:t>  (</a:t>
            </a:r>
            <a:r>
              <a:rPr lang="fr-FR" sz="1800" dirty="0">
                <a:solidFill>
                  <a:srgbClr val="000000"/>
                </a:solidFill>
                <a:latin typeface="Bree Lt" panose="02000503040000020004" pitchFamily="50" charset="0"/>
                <a:ea typeface="ＭＳ Ｐゴシック" charset="0"/>
                <a:cs typeface="ＭＳ Ｐゴシック" charset="0"/>
              </a:rPr>
              <a:t>dont 50 €  </a:t>
            </a:r>
            <a:r>
              <a:rPr kumimoji="0" lang="fr-FR" sz="1800" i="0" u="none" strike="noStrike" cap="none" normalizeH="0" baseline="0" dirty="0">
                <a:ln>
                  <a:noFill/>
                </a:ln>
                <a:solidFill>
                  <a:srgbClr val="000000"/>
                </a:solidFill>
                <a:effectLst/>
                <a:latin typeface="Bree Lt" panose="02000503040000020004" pitchFamily="50" charset="0"/>
                <a:ea typeface="ＭＳ Ｐゴシック" charset="0"/>
                <a:cs typeface="ＭＳ Ｐゴシック" charset="0"/>
              </a:rPr>
              <a:t>de votre structure)</a:t>
            </a:r>
          </a:p>
          <a:p>
            <a:pPr marL="285750" marR="0" indent="-285750" algn="l" defTabSz="914400" rtl="0" eaLnBrk="1" fontAlgn="base" latinLnBrk="0" hangingPunct="1">
              <a:lnSpc>
                <a:spcPct val="100000"/>
              </a:lnSpc>
              <a:spcBef>
                <a:spcPct val="20000"/>
              </a:spcBef>
              <a:spcAft>
                <a:spcPct val="0"/>
              </a:spcAft>
              <a:buClrTx/>
              <a:buSzPct val="80000"/>
              <a:buFont typeface="Arial" panose="020B0604020202020204" pitchFamily="34" charset="0"/>
              <a:buChar char="•"/>
              <a:tabLst/>
            </a:pPr>
            <a:r>
              <a:rPr lang="fr-FR" sz="1800" dirty="0">
                <a:solidFill>
                  <a:srgbClr val="000000"/>
                </a:solidFill>
                <a:latin typeface="Bree Lt" panose="02000503040000020004" pitchFamily="50" charset="0"/>
                <a:ea typeface="ＭＳ Ｐゴシック" charset="0"/>
                <a:cs typeface="ＭＳ Ｐゴシック" charset="0"/>
              </a:rPr>
              <a:t>il est accompagné par un tuteur avec qui il construit son planning</a:t>
            </a:r>
          </a:p>
          <a:p>
            <a:pPr marL="285750" marR="0" indent="-285750" algn="l" defTabSz="914400" rtl="0" eaLnBrk="1" fontAlgn="base" latinLnBrk="0" hangingPunct="1">
              <a:lnSpc>
                <a:spcPct val="100000"/>
              </a:lnSpc>
              <a:spcBef>
                <a:spcPct val="20000"/>
              </a:spcBef>
              <a:spcAft>
                <a:spcPct val="0"/>
              </a:spcAft>
              <a:buClrTx/>
              <a:buSzPct val="80000"/>
              <a:buFont typeface="Arial" panose="020B0604020202020204" pitchFamily="34" charset="0"/>
              <a:buChar char="•"/>
              <a:tabLst/>
            </a:pPr>
            <a:r>
              <a:rPr kumimoji="0" lang="fr-FR" sz="1800" i="0" u="none" strike="noStrike" cap="none" normalizeH="0" baseline="0" dirty="0">
                <a:ln>
                  <a:noFill/>
                </a:ln>
                <a:solidFill>
                  <a:srgbClr val="000000"/>
                </a:solidFill>
                <a:effectLst/>
                <a:latin typeface="Bree Lt" panose="02000503040000020004" pitchFamily="50" charset="0"/>
                <a:ea typeface="ＭＳ Ｐゴシック" charset="0"/>
                <a:cs typeface="ＭＳ Ｐゴシック" charset="0"/>
              </a:rPr>
              <a:t>Ses horaires : </a:t>
            </a:r>
            <a:r>
              <a:rPr lang="fr-FR" sz="1800" dirty="0">
                <a:solidFill>
                  <a:srgbClr val="000000"/>
                </a:solidFill>
                <a:latin typeface="Bree Lt" panose="02000503040000020004" pitchFamily="50" charset="0"/>
                <a:ea typeface="ＭＳ Ｐゴシック" charset="0"/>
                <a:cs typeface="ＭＳ Ｐゴシック" charset="0"/>
              </a:rPr>
              <a:t>24</a:t>
            </a:r>
            <a:r>
              <a:rPr kumimoji="0" lang="fr-FR" sz="1800" i="0" u="none" strike="noStrike" cap="none" normalizeH="0" baseline="0" dirty="0">
                <a:ln>
                  <a:noFill/>
                </a:ln>
                <a:solidFill>
                  <a:srgbClr val="000000"/>
                </a:solidFill>
                <a:effectLst/>
                <a:latin typeface="Bree Lt" panose="02000503040000020004" pitchFamily="50" charset="0"/>
                <a:ea typeface="ＭＳ Ｐゴシック" charset="0"/>
                <a:cs typeface="ＭＳ Ｐゴシック" charset="0"/>
              </a:rPr>
              <a:t> à </a:t>
            </a:r>
            <a:r>
              <a:rPr lang="fr-FR" sz="1800" dirty="0">
                <a:solidFill>
                  <a:srgbClr val="000000"/>
                </a:solidFill>
                <a:latin typeface="Bree Lt" panose="02000503040000020004" pitchFamily="50" charset="0"/>
                <a:ea typeface="ＭＳ Ｐゴシック" charset="0"/>
                <a:cs typeface="ＭＳ Ｐゴシック" charset="0"/>
              </a:rPr>
              <a:t>30</a:t>
            </a:r>
            <a:r>
              <a:rPr kumimoji="0" lang="fr-FR" sz="1800" i="0" u="none" strike="noStrike" cap="none" normalizeH="0" baseline="0" dirty="0">
                <a:ln>
                  <a:noFill/>
                </a:ln>
                <a:solidFill>
                  <a:srgbClr val="000000"/>
                </a:solidFill>
                <a:effectLst/>
                <a:latin typeface="Bree Lt" panose="02000503040000020004" pitchFamily="50" charset="0"/>
                <a:ea typeface="ＭＳ Ｐゴシック" charset="0"/>
                <a:cs typeface="ＭＳ Ｐゴシック" charset="0"/>
              </a:rPr>
              <a:t> h</a:t>
            </a:r>
            <a:endParaRPr lang="fr-FR" sz="1800" dirty="0">
              <a:solidFill>
                <a:srgbClr val="000000"/>
              </a:solidFill>
              <a:latin typeface="Bree Lt" panose="02000503040000020004" pitchFamily="50" charset="0"/>
              <a:ea typeface="ＭＳ Ｐゴシック" charset="0"/>
              <a:cs typeface="ＭＳ Ｐゴシック" charset="0"/>
            </a:endParaRPr>
          </a:p>
        </p:txBody>
      </p:sp>
      <p:sp>
        <p:nvSpPr>
          <p:cNvPr id="10" name="Rectangle : coins arrondis 9">
            <a:extLst>
              <a:ext uri="{FF2B5EF4-FFF2-40B4-BE49-F238E27FC236}">
                <a16:creationId xmlns:a16="http://schemas.microsoft.com/office/drawing/2014/main" id="{1423AC18-62DB-4B95-AC85-0E0B04C486E2}"/>
              </a:ext>
            </a:extLst>
          </p:cNvPr>
          <p:cNvSpPr/>
          <p:nvPr/>
        </p:nvSpPr>
        <p:spPr bwMode="auto">
          <a:xfrm>
            <a:off x="7916525" y="1505380"/>
            <a:ext cx="3301705" cy="937248"/>
          </a:xfrm>
          <a:prstGeom prst="roundRect">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r>
              <a:rPr lang="fr-FR" b="1" dirty="0">
                <a:solidFill>
                  <a:srgbClr val="000000"/>
                </a:solidFill>
                <a:latin typeface="Bree Rg" panose="02000806000000020004" pitchFamily="50" charset="0"/>
                <a:ea typeface="ＭＳ Ｐゴシック" charset="0"/>
                <a:cs typeface="ＭＳ Ｐゴシック" charset="0"/>
              </a:rPr>
              <a:t>Où ?</a:t>
            </a:r>
            <a:endParaRPr kumimoji="0" lang="fr-FR" sz="2400" b="1" i="0" u="none" strike="noStrike" cap="none" normalizeH="0" baseline="0" dirty="0">
              <a:ln>
                <a:noFill/>
              </a:ln>
              <a:solidFill>
                <a:srgbClr val="000000"/>
              </a:solidFill>
              <a:effectLst/>
              <a:latin typeface="Bree Rg" panose="02000806000000020004" pitchFamily="50" charset="0"/>
              <a:ea typeface="ＭＳ Ｐゴシック" charset="0"/>
              <a:cs typeface="ＭＳ Ｐゴシック" charset="0"/>
            </a:endParaRPr>
          </a:p>
          <a:p>
            <a:pPr marL="419100" marR="0" indent="-419100" algn="l" defTabSz="914400" rtl="0" eaLnBrk="1" fontAlgn="base" latinLnBrk="0" hangingPunct="1">
              <a:lnSpc>
                <a:spcPct val="100000"/>
              </a:lnSpc>
              <a:spcBef>
                <a:spcPct val="20000"/>
              </a:spcBef>
              <a:spcAft>
                <a:spcPct val="0"/>
              </a:spcAft>
              <a:buClrTx/>
              <a:buSzPct val="80000"/>
              <a:buFontTx/>
              <a:buNone/>
              <a:tabLst/>
            </a:pPr>
            <a:r>
              <a:rPr kumimoji="0" lang="fr-FR" sz="1800" b="0" i="0" u="none" strike="noStrike" cap="none" normalizeH="0" baseline="0" dirty="0">
                <a:ln>
                  <a:noFill/>
                </a:ln>
                <a:solidFill>
                  <a:srgbClr val="000000"/>
                </a:solidFill>
                <a:effectLst/>
                <a:latin typeface="Bree Lt" panose="02000503040000020004" pitchFamily="50" charset="0"/>
                <a:ea typeface="ＭＳ Ｐゴシック" charset="0"/>
                <a:cs typeface="ＭＳ Ｐゴシック" charset="0"/>
              </a:rPr>
              <a:t>En club, en CDV, en Ligue </a:t>
            </a:r>
          </a:p>
        </p:txBody>
      </p:sp>
      <p:pic>
        <p:nvPicPr>
          <p:cNvPr id="12" name="Image 11">
            <a:extLst>
              <a:ext uri="{FF2B5EF4-FFF2-40B4-BE49-F238E27FC236}">
                <a16:creationId xmlns:a16="http://schemas.microsoft.com/office/drawing/2014/main" id="{EE6B6B3C-E697-47FF-B78D-7574D7933F0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403" b="97502" l="10000" r="92677">
                        <a14:foregroundMark x1="35101" y1="87964" x2="22980" y2="93187"/>
                        <a14:foregroundMark x1="36162" y1="97275" x2="20859" y2="97502"/>
                        <a14:foregroundMark x1="76768" y1="95458" x2="84899" y2="94777"/>
                        <a14:foregroundMark x1="84899" y1="94777" x2="90556" y2="94777"/>
                        <a14:foregroundMark x1="90556" y1="94777" x2="87677" y2="71158"/>
                        <a14:foregroundMark x1="45859" y1="53899" x2="26010" y2="52612"/>
                        <a14:foregroundMark x1="26010" y1="52612" x2="19394" y2="42695"/>
                        <a14:foregroundMark x1="19394" y1="42695" x2="20707" y2="27933"/>
                        <a14:foregroundMark x1="20707" y1="27933" x2="29293" y2="21650"/>
                        <a14:foregroundMark x1="29293" y1="21650" x2="37879" y2="20212"/>
                        <a14:foregroundMark x1="37879" y1="20212" x2="46465" y2="20893"/>
                        <a14:foregroundMark x1="46465" y1="20893" x2="46162" y2="46253"/>
                        <a14:foregroundMark x1="46162" y1="46253" x2="45404" y2="49811"/>
                        <a14:foregroundMark x1="38586" y1="49357" x2="27121" y2="29674"/>
                        <a14:foregroundMark x1="27121" y1="29674" x2="26616" y2="28236"/>
                        <a14:foregroundMark x1="15101" y1="53671" x2="15253" y2="24830"/>
                        <a14:foregroundMark x1="14798" y1="28236" x2="15253" y2="16427"/>
                        <a14:foregroundMark x1="15404" y1="12793" x2="33312" y2="9819"/>
                        <a14:foregroundMark x1="50859" y1="18017" x2="28737" y2="15973"/>
                        <a14:foregroundMark x1="51010" y1="13702" x2="42980" y2="13172"/>
                        <a14:foregroundMark x1="42980" y1="13172" x2="44155" y2="13044"/>
                        <a14:foregroundMark x1="45862" y1="13020" x2="39495" y2="13020"/>
                        <a14:foregroundMark x1="49646" y1="13020" x2="46872" y2="13020"/>
                        <a14:foregroundMark x1="18586" y1="17790" x2="20859" y2="22786"/>
                        <a14:foregroundMark x1="69040" y1="16654" x2="63586" y2="9614"/>
                        <a14:foregroundMark x1="69949" y1="13020" x2="64949" y2="8478"/>
                        <a14:foregroundMark x1="83434" y1="57986" x2="77576" y2="48675"/>
                        <a14:foregroundMark x1="77576" y1="48675" x2="76162" y2="49129"/>
                        <a14:foregroundMark x1="69192" y1="49357" x2="68737" y2="63361"/>
                        <a14:foregroundMark x1="68737" y1="63361" x2="68283" y2="64572"/>
                        <a14:foregroundMark x1="92677" y1="95685" x2="89495" y2="69720"/>
                        <a14:foregroundMark x1="89495" y1="69720" x2="89040" y2="68433"/>
                        <a14:foregroundMark x1="25556" y1="11204" x2="18131" y2="10295"/>
                        <a14:foregroundMark x1="43779" y1="12112" x2="41465" y2="12112"/>
                        <a14:foregroundMark x1="12374" y1="51249" x2="13939" y2="23089"/>
                        <a14:foregroundMark x1="13131" y1="61998" x2="11465" y2="60863"/>
                        <a14:foregroundMark x1="33535" y1="10220" x2="20101" y2="10522"/>
                        <a14:foregroundMark x1="43744" y1="12025" x2="39798" y2="12188"/>
                        <a14:foregroundMark x1="50758" y1="11734" x2="46426" y2="11913"/>
                        <a14:foregroundMark x1="43470" y1="11343" x2="39949" y2="11506"/>
                        <a14:foregroundMark x1="53889" y1="29145" x2="51515" y2="18017"/>
                        <a14:foregroundMark x1="54192" y1="14459" x2="52071" y2="12112"/>
                        <a14:foregroundMark x1="80253" y1="43452" x2="75455" y2="42316"/>
                        <a14:foregroundMark x1="14242" y1="11734" x2="13788" y2="8857"/>
                        <a14:foregroundMark x1="45758" y1="12339" x2="43182" y2="12188"/>
                        <a14:foregroundMark x1="46616" y1="12112" x2="43030" y2="12112"/>
                        <a14:backgroundMark x1="10909" y1="46404" x2="11263" y2="42241"/>
                        <a14:backgroundMark x1="21919" y1="8251" x2="19899" y2="5905"/>
                        <a14:backgroundMark x1="38990" y1="9841" x2="32929" y2="8857"/>
                        <a14:backgroundMark x1="48737" y1="10901" x2="45354" y2="10295"/>
                      </a14:backgroundRemoval>
                    </a14:imgEffect>
                  </a14:imgLayer>
                </a14:imgProps>
              </a:ext>
            </a:extLst>
          </a:blip>
          <a:stretch>
            <a:fillRect/>
          </a:stretch>
        </p:blipFill>
        <p:spPr>
          <a:xfrm>
            <a:off x="7293098" y="3429000"/>
            <a:ext cx="5139606" cy="3429000"/>
          </a:xfrm>
          <a:prstGeom prst="rect">
            <a:avLst/>
          </a:prstGeom>
        </p:spPr>
      </p:pic>
    </p:spTree>
    <p:extLst>
      <p:ext uri="{BB962C8B-B14F-4D97-AF65-F5344CB8AC3E}">
        <p14:creationId xmlns:p14="http://schemas.microsoft.com/office/powerpoint/2010/main" val="853010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4A0420-EE89-475A-A611-04C1B4C77B8E}"/>
              </a:ext>
            </a:extLst>
          </p:cNvPr>
          <p:cNvSpPr>
            <a:spLocks noGrp="1"/>
          </p:cNvSpPr>
          <p:nvPr>
            <p:ph type="title"/>
          </p:nvPr>
        </p:nvSpPr>
        <p:spPr/>
        <p:txBody>
          <a:bodyPr/>
          <a:lstStyle/>
          <a:p>
            <a:r>
              <a:rPr lang="fr-FR" dirty="0">
                <a:latin typeface="Bree Rg" panose="02000806000000020004" pitchFamily="50" charset="0"/>
              </a:rPr>
              <a:t>2. Une vraie opportunité pour les structures</a:t>
            </a:r>
          </a:p>
        </p:txBody>
      </p:sp>
      <p:sp>
        <p:nvSpPr>
          <p:cNvPr id="4" name="Rectangle : coins arrondis 3">
            <a:extLst>
              <a:ext uri="{FF2B5EF4-FFF2-40B4-BE49-F238E27FC236}">
                <a16:creationId xmlns:a16="http://schemas.microsoft.com/office/drawing/2014/main" id="{FE7B5955-1E36-42EA-817A-782F1207D381}"/>
              </a:ext>
            </a:extLst>
          </p:cNvPr>
          <p:cNvSpPr/>
          <p:nvPr/>
        </p:nvSpPr>
        <p:spPr bwMode="auto">
          <a:xfrm>
            <a:off x="379905" y="1425369"/>
            <a:ext cx="5832649" cy="2003631"/>
          </a:xfrm>
          <a:prstGeom prst="round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fr-FR" sz="1800" b="1" dirty="0">
                <a:latin typeface="Bree Rg" panose="02000806000000020004" pitchFamily="50" charset="0"/>
              </a:rPr>
              <a:t>Un soutien à votre activité quotidienne :</a:t>
            </a:r>
          </a:p>
          <a:p>
            <a:pPr marL="285750" indent="-285750">
              <a:buFont typeface="Arial" panose="020B0604020202020204" pitchFamily="34" charset="0"/>
              <a:buChar char="•"/>
            </a:pPr>
            <a:r>
              <a:rPr lang="fr-FR" sz="1500" dirty="0">
                <a:latin typeface="Bree Lt" panose="02000503040000020004" pitchFamily="50" charset="0"/>
              </a:rPr>
              <a:t>Sur des tâches concrètes : accueil, animation, communication, sensibilisation à l’environnement, organisation d’événements, et bien plus. </a:t>
            </a:r>
          </a:p>
          <a:p>
            <a:pPr marL="285750" indent="-285750">
              <a:buFont typeface="Arial" panose="020B0604020202020204" pitchFamily="34" charset="0"/>
              <a:buChar char="•"/>
            </a:pPr>
            <a:r>
              <a:rPr lang="fr-FR" sz="1500" dirty="0">
                <a:latin typeface="Bree Lt" panose="02000503040000020004" pitchFamily="50" charset="0"/>
              </a:rPr>
              <a:t>Permet à votre équipe salariée de se concentrer sur leurs missions principales tout en développant de nouvelles initiatives.</a:t>
            </a:r>
          </a:p>
          <a:p>
            <a:pPr marL="876300" lvl="1" indent="-419100">
              <a:buFontTx/>
              <a:buChar char="-"/>
            </a:pPr>
            <a:endParaRPr kumimoji="0" lang="fr-FR" sz="1400" b="0" i="0" u="none" strike="noStrike" cap="none" normalizeH="0" baseline="0" dirty="0">
              <a:ln>
                <a:noFill/>
              </a:ln>
              <a:solidFill>
                <a:srgbClr val="000000"/>
              </a:solidFill>
              <a:effectLst/>
              <a:latin typeface="Bree Lt" panose="02000503040000020004" pitchFamily="50" charset="0"/>
              <a:ea typeface="ＭＳ Ｐゴシック" charset="0"/>
              <a:cs typeface="ＭＳ Ｐゴシック" charset="0"/>
            </a:endParaRPr>
          </a:p>
        </p:txBody>
      </p:sp>
      <p:sp>
        <p:nvSpPr>
          <p:cNvPr id="5" name="Rectangle : coins arrondis 4">
            <a:extLst>
              <a:ext uri="{FF2B5EF4-FFF2-40B4-BE49-F238E27FC236}">
                <a16:creationId xmlns:a16="http://schemas.microsoft.com/office/drawing/2014/main" id="{28EC9FA6-9594-4FA3-B818-B333BD089A48}"/>
              </a:ext>
            </a:extLst>
          </p:cNvPr>
          <p:cNvSpPr/>
          <p:nvPr/>
        </p:nvSpPr>
        <p:spPr bwMode="auto">
          <a:xfrm>
            <a:off x="429108" y="5012534"/>
            <a:ext cx="5832649" cy="1270228"/>
          </a:xfrm>
          <a:prstGeom prst="roundRect">
            <a:avLst/>
          </a:prstGeom>
          <a:solidFill>
            <a:srgbClr val="92D05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fr-FR" sz="1800" b="1" dirty="0">
                <a:latin typeface="Bree Rg" panose="02000806000000020004" pitchFamily="50" charset="0"/>
              </a:rPr>
              <a:t>Un moyen de dynamiser vos actions :</a:t>
            </a:r>
          </a:p>
          <a:p>
            <a:pPr marL="285750" indent="-285750">
              <a:buFont typeface="Arial" panose="020B0604020202020204" pitchFamily="34" charset="0"/>
              <a:buChar char="•"/>
            </a:pPr>
            <a:r>
              <a:rPr lang="fr-FR" sz="1500" dirty="0">
                <a:latin typeface="Bree Lt" panose="02000503040000020004" pitchFamily="50" charset="0"/>
              </a:rPr>
              <a:t>Le jeunes apporte des idées nouvelles et un regard frais. </a:t>
            </a:r>
          </a:p>
          <a:p>
            <a:pPr marL="285750" indent="-285750">
              <a:buFont typeface="Arial" panose="020B0604020202020204" pitchFamily="34" charset="0"/>
              <a:buChar char="•"/>
            </a:pPr>
            <a:r>
              <a:rPr lang="fr-FR" sz="1500" dirty="0">
                <a:latin typeface="Bree Lt" panose="02000503040000020004" pitchFamily="50" charset="0"/>
              </a:rPr>
              <a:t>Il vous aide à attirer du public (communication, créations d’actions attractives et innovantes,…)</a:t>
            </a:r>
          </a:p>
          <a:p>
            <a:pPr marL="876300" lvl="1" indent="-419100">
              <a:buFontTx/>
              <a:buChar char="-"/>
            </a:pPr>
            <a:endParaRPr kumimoji="0" lang="fr-FR" sz="1050" b="0" i="0" u="none" strike="noStrike" cap="none" normalizeH="0" baseline="0" dirty="0">
              <a:ln>
                <a:noFill/>
              </a:ln>
              <a:solidFill>
                <a:srgbClr val="000000"/>
              </a:solidFill>
              <a:effectLst/>
              <a:latin typeface="Bree Lt" panose="02000503040000020004" pitchFamily="50" charset="0"/>
              <a:ea typeface="ＭＳ Ｐゴシック" charset="0"/>
              <a:cs typeface="ＭＳ Ｐゴシック" charset="0"/>
            </a:endParaRPr>
          </a:p>
        </p:txBody>
      </p:sp>
      <p:sp>
        <p:nvSpPr>
          <p:cNvPr id="6" name="Rectangle : coins arrondis 5">
            <a:extLst>
              <a:ext uri="{FF2B5EF4-FFF2-40B4-BE49-F238E27FC236}">
                <a16:creationId xmlns:a16="http://schemas.microsoft.com/office/drawing/2014/main" id="{2B915EE8-BD86-459B-BE50-34EFB266A5A9}"/>
              </a:ext>
            </a:extLst>
          </p:cNvPr>
          <p:cNvSpPr/>
          <p:nvPr/>
        </p:nvSpPr>
        <p:spPr bwMode="auto">
          <a:xfrm>
            <a:off x="379905" y="3567259"/>
            <a:ext cx="5895266" cy="1270229"/>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fr-FR" sz="1800" b="1" dirty="0">
                <a:latin typeface="Bree Rg" panose="02000806000000020004" pitchFamily="50" charset="0"/>
              </a:rPr>
              <a:t>Un levier pour sensibiliser à des valeurs</a:t>
            </a:r>
            <a:endParaRPr lang="fr-FR" sz="1600" dirty="0">
              <a:latin typeface="Bree Rg" panose="02000806000000020004" pitchFamily="50" charset="0"/>
            </a:endParaRPr>
          </a:p>
          <a:p>
            <a:r>
              <a:rPr lang="fr-FR" sz="1500" dirty="0">
                <a:latin typeface="Bree Lt" panose="02000503040000020004" pitchFamily="50" charset="0"/>
              </a:rPr>
              <a:t>Via des actions précises ou des temps de sensibilisation, le volontaire peut vous aider à concrétiser les valeurs véhiculées par la structure auprès des pratiquants, de leur famille, etc…</a:t>
            </a:r>
          </a:p>
          <a:p>
            <a:pPr marL="876300" lvl="1" indent="-419100">
              <a:buFontTx/>
              <a:buChar char="-"/>
            </a:pPr>
            <a:endParaRPr kumimoji="0" lang="fr-FR" sz="1050" b="0" i="0" u="none" strike="noStrike" cap="none" normalizeH="0" baseline="0" dirty="0">
              <a:ln>
                <a:noFill/>
              </a:ln>
              <a:solidFill>
                <a:srgbClr val="000000"/>
              </a:solidFill>
              <a:effectLst/>
              <a:latin typeface="Bree Lt" panose="02000503040000020004" pitchFamily="50" charset="0"/>
              <a:ea typeface="ＭＳ Ｐゴシック" charset="0"/>
              <a:cs typeface="ＭＳ Ｐゴシック" charset="0"/>
            </a:endParaRPr>
          </a:p>
        </p:txBody>
      </p:sp>
      <p:sp>
        <p:nvSpPr>
          <p:cNvPr id="9" name="Rectangle : coins arrondis 8">
            <a:extLst>
              <a:ext uri="{FF2B5EF4-FFF2-40B4-BE49-F238E27FC236}">
                <a16:creationId xmlns:a16="http://schemas.microsoft.com/office/drawing/2014/main" id="{3DC13B73-49DB-4AF0-8B75-78EB1ED9E65D}"/>
              </a:ext>
            </a:extLst>
          </p:cNvPr>
          <p:cNvSpPr/>
          <p:nvPr/>
        </p:nvSpPr>
        <p:spPr bwMode="auto">
          <a:xfrm>
            <a:off x="6408553" y="1425369"/>
            <a:ext cx="5173847" cy="1283551"/>
          </a:xfrm>
          <a:prstGeom prst="roundRect">
            <a:avLst/>
          </a:pr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fr-FR" sz="1800" b="1" dirty="0">
                <a:latin typeface="Bree Rg" panose="02000806000000020004" pitchFamily="50" charset="0"/>
              </a:rPr>
              <a:t>Une visibilité renforcée et un impact local :</a:t>
            </a:r>
            <a:endParaRPr lang="fr-FR" sz="1600" dirty="0">
              <a:latin typeface="Bree Rg" panose="02000806000000020004" pitchFamily="50" charset="0"/>
            </a:endParaRPr>
          </a:p>
          <a:p>
            <a:r>
              <a:rPr lang="fr-FR" sz="1600" dirty="0">
                <a:latin typeface="Bree Lt" panose="02000503040000020004" pitchFamily="50" charset="0"/>
              </a:rPr>
              <a:t>montre que vous êtes ouverts et engagés socialement, ce qui renforce votre image dans la région et attire de nouveaux publics et soutiens</a:t>
            </a:r>
          </a:p>
          <a:p>
            <a:pPr marL="876300" lvl="1" indent="-419100">
              <a:buFontTx/>
              <a:buChar char="-"/>
            </a:pPr>
            <a:endParaRPr kumimoji="0" lang="fr-FR" sz="1050" b="0" i="0" u="none" strike="noStrike" cap="none" normalizeH="0" baseline="0" dirty="0">
              <a:ln>
                <a:noFill/>
              </a:ln>
              <a:solidFill>
                <a:srgbClr val="000000"/>
              </a:solidFill>
              <a:effectLst/>
              <a:latin typeface="Bree Lt" panose="02000503040000020004" pitchFamily="50" charset="0"/>
              <a:ea typeface="ＭＳ Ｐゴシック" charset="0"/>
              <a:cs typeface="ＭＳ Ｐゴシック" charset="0"/>
            </a:endParaRPr>
          </a:p>
        </p:txBody>
      </p:sp>
      <p:sp>
        <p:nvSpPr>
          <p:cNvPr id="12" name="ZoneTexte 11">
            <a:extLst>
              <a:ext uri="{FF2B5EF4-FFF2-40B4-BE49-F238E27FC236}">
                <a16:creationId xmlns:a16="http://schemas.microsoft.com/office/drawing/2014/main" id="{CDD913D5-4644-4BE6-BD0E-2F29381C7F2E}"/>
              </a:ext>
            </a:extLst>
          </p:cNvPr>
          <p:cNvSpPr txBox="1"/>
          <p:nvPr/>
        </p:nvSpPr>
        <p:spPr bwMode="auto">
          <a:xfrm>
            <a:off x="6528049" y="2937537"/>
            <a:ext cx="2232248"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spcBef>
                <a:spcPct val="50000"/>
              </a:spcBef>
              <a:buSzTx/>
            </a:pPr>
            <a:r>
              <a:rPr lang="fr-FR" sz="1600" b="1" dirty="0">
                <a:solidFill>
                  <a:srgbClr val="061F5D"/>
                </a:solidFill>
                <a:latin typeface="Bree Rg" panose="02000806000000020004" pitchFamily="50" charset="0"/>
              </a:rPr>
              <a:t>+ possibilité d’aboutir à un recrutement</a:t>
            </a:r>
          </a:p>
        </p:txBody>
      </p:sp>
      <p:pic>
        <p:nvPicPr>
          <p:cNvPr id="14" name="Image 13">
            <a:extLst>
              <a:ext uri="{FF2B5EF4-FFF2-40B4-BE49-F238E27FC236}">
                <a16:creationId xmlns:a16="http://schemas.microsoft.com/office/drawing/2014/main" id="{527CEF78-D69F-4782-977C-48135107B48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8828" b="97729" l="6348" r="61768">
                        <a14:foregroundMark x1="49707" y1="49377" x2="40820" y2="35018"/>
                        <a14:foregroundMark x1="57959" y1="45201" x2="55518" y2="33040"/>
                        <a14:foregroundMark x1="55518" y1="33040" x2="51563" y2="27839"/>
                        <a14:foregroundMark x1="60107" y1="46960" x2="59619" y2="27839"/>
                        <a14:foregroundMark x1="62109" y1="49158" x2="59912" y2="33114"/>
                        <a14:foregroundMark x1="59912" y1="33114" x2="61670" y2="20659"/>
                        <a14:foregroundMark x1="61670" y1="20659" x2="61768" y2="21465"/>
                        <a14:foregroundMark x1="61768" y1="21465" x2="45459" y2="20440"/>
                        <a14:foregroundMark x1="45117" y1="18974" x2="36377" y2="20440"/>
                        <a14:foregroundMark x1="50391" y1="41026" x2="42285" y2="32601"/>
                        <a14:foregroundMark x1="42285" y1="32601" x2="42773" y2="32308"/>
                        <a14:foregroundMark x1="46777" y1="61026" x2="36523" y2="59341"/>
                        <a14:foregroundMark x1="50049" y1="92454" x2="49414" y2="75385"/>
                        <a14:foregroundMark x1="53027" y1="93993" x2="54492" y2="76630"/>
                        <a14:foregroundMark x1="23340" y1="75897" x2="14893" y2="69597"/>
                        <a14:foregroundMark x1="14893" y1="69597" x2="13428" y2="61758"/>
                        <a14:foregroundMark x1="15723" y1="48425" x2="14404" y2="57802"/>
                        <a14:foregroundMark x1="25000" y1="50183" x2="25146" y2="53407"/>
                        <a14:foregroundMark x1="34717" y1="53114" x2="32568" y2="50403"/>
                        <a14:foregroundMark x1="26123" y1="48645" x2="24316" y2="48205"/>
                        <a14:foregroundMark x1="33203" y1="66740" x2="39502" y2="74139"/>
                        <a14:foregroundMark x1="31396" y1="73407" x2="27637" y2="90256"/>
                        <a14:foregroundMark x1="33203" y1="82564" x2="33398" y2="94432"/>
                        <a14:foregroundMark x1="27295" y1="78608" x2="25781" y2="78388"/>
                        <a14:foregroundMark x1="23828" y1="85055" x2="24658" y2="67766"/>
                        <a14:foregroundMark x1="19873" y1="85055" x2="17041" y2="70696"/>
                        <a14:foregroundMark x1="17041" y1="70696" x2="16895" y2="70476"/>
                        <a14:foregroundMark x1="14746" y1="86520" x2="15234" y2="69744"/>
                        <a14:foregroundMark x1="27783" y1="48352" x2="27100" y2="48059"/>
                        <a14:foregroundMark x1="27100" y1="49817" x2="27002" y2="47473"/>
                        <a14:foregroundMark x1="49121" y1="97729" x2="49365" y2="85201"/>
                        <a14:foregroundMark x1="42871" y1="45495" x2="38574" y2="37143"/>
                        <a14:foregroundMark x1="35010" y1="47179" x2="35547" y2="26154"/>
                      </a14:backgroundRemoval>
                    </a14:imgEffect>
                  </a14:imgLayer>
                </a14:imgProps>
              </a:ext>
            </a:extLst>
          </a:blip>
          <a:srcRect t="21173" r="35617" b="1"/>
          <a:stretch/>
        </p:blipFill>
        <p:spPr>
          <a:xfrm>
            <a:off x="6621800" y="2852936"/>
            <a:ext cx="4907983" cy="4005064"/>
          </a:xfrm>
          <a:prstGeom prst="rect">
            <a:avLst/>
          </a:prstGeom>
        </p:spPr>
      </p:pic>
    </p:spTree>
    <p:extLst>
      <p:ext uri="{BB962C8B-B14F-4D97-AF65-F5344CB8AC3E}">
        <p14:creationId xmlns:p14="http://schemas.microsoft.com/office/powerpoint/2010/main" val="2732627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979B0B-BF20-4472-948F-3CFB8289B638}"/>
              </a:ext>
            </a:extLst>
          </p:cNvPr>
          <p:cNvSpPr>
            <a:spLocks noGrp="1"/>
          </p:cNvSpPr>
          <p:nvPr>
            <p:ph type="title"/>
          </p:nvPr>
        </p:nvSpPr>
        <p:spPr/>
        <p:txBody>
          <a:bodyPr/>
          <a:lstStyle/>
          <a:p>
            <a:r>
              <a:rPr lang="fr-FR" dirty="0">
                <a:latin typeface="Bree Rg" panose="02000806000000020004" pitchFamily="50" charset="0"/>
              </a:rPr>
              <a:t>3. Quels types de missions proposer aux volontaires ?</a:t>
            </a:r>
            <a:br>
              <a:rPr lang="fr-FR" dirty="0">
                <a:latin typeface="Bree Rg" panose="02000806000000020004" pitchFamily="50" charset="0"/>
              </a:rPr>
            </a:br>
            <a:endParaRPr lang="fr-FR" dirty="0">
              <a:latin typeface="Bree Rg" panose="02000806000000020004" pitchFamily="50" charset="0"/>
            </a:endParaRPr>
          </a:p>
        </p:txBody>
      </p:sp>
      <p:sp>
        <p:nvSpPr>
          <p:cNvPr id="3" name="Espace réservé du contenu 2">
            <a:extLst>
              <a:ext uri="{FF2B5EF4-FFF2-40B4-BE49-F238E27FC236}">
                <a16:creationId xmlns:a16="http://schemas.microsoft.com/office/drawing/2014/main" id="{FF7CCB20-5291-49C2-A30B-8A877A2E2219}"/>
              </a:ext>
            </a:extLst>
          </p:cNvPr>
          <p:cNvSpPr>
            <a:spLocks noGrp="1"/>
          </p:cNvSpPr>
          <p:nvPr>
            <p:ph sz="quarter" idx="10"/>
          </p:nvPr>
        </p:nvSpPr>
        <p:spPr>
          <a:xfrm>
            <a:off x="4771226" y="3152612"/>
            <a:ext cx="2750096" cy="720080"/>
          </a:xfrm>
        </p:spPr>
        <p:txBody>
          <a:bodyPr/>
          <a:lstStyle/>
          <a:p>
            <a:pPr algn="ctr"/>
            <a:r>
              <a:rPr lang="fr-FR" sz="2400" b="1" u="sng" dirty="0">
                <a:latin typeface="Bree Rg" panose="02000806000000020004" pitchFamily="50" charset="0"/>
              </a:rPr>
              <a:t>7 thématiques possibles </a:t>
            </a:r>
            <a:endParaRPr lang="fr-FR" sz="2400" u="sng" dirty="0">
              <a:latin typeface="Bree Rg" panose="02000806000000020004" pitchFamily="50" charset="0"/>
            </a:endParaRPr>
          </a:p>
          <a:p>
            <a:pPr algn="ctr"/>
            <a:endParaRPr lang="fr-FR" sz="2400" u="sng" dirty="0">
              <a:latin typeface="Bree Rg" panose="02000806000000020004" pitchFamily="50" charset="0"/>
            </a:endParaRPr>
          </a:p>
        </p:txBody>
      </p:sp>
      <p:sp>
        <p:nvSpPr>
          <p:cNvPr id="4" name="Rectangle : coins arrondis 3">
            <a:extLst>
              <a:ext uri="{FF2B5EF4-FFF2-40B4-BE49-F238E27FC236}">
                <a16:creationId xmlns:a16="http://schemas.microsoft.com/office/drawing/2014/main" id="{80884BAB-C2BF-480E-A830-660C0639F327}"/>
              </a:ext>
            </a:extLst>
          </p:cNvPr>
          <p:cNvSpPr/>
          <p:nvPr/>
        </p:nvSpPr>
        <p:spPr bwMode="auto">
          <a:xfrm>
            <a:off x="2672692" y="2356528"/>
            <a:ext cx="2027608" cy="845620"/>
          </a:xfrm>
          <a:prstGeom prst="roundRect">
            <a:avLst/>
          </a:prstGeom>
          <a:solidFill>
            <a:srgbClr val="F1800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lvl="1" algn="ctr"/>
            <a:r>
              <a:rPr lang="fr-FR" sz="1600" dirty="0">
                <a:solidFill>
                  <a:schemeClr val="tx2">
                    <a:lumMod val="50000"/>
                  </a:schemeClr>
                </a:solidFill>
                <a:latin typeface="Bree EB" panose="02000506040000020004" pitchFamily="50" charset="0"/>
                <a:ea typeface="ＭＳ Ｐゴシック" charset="0"/>
                <a:cs typeface="ＭＳ Ｐゴシック" charset="0"/>
              </a:rPr>
              <a:t>VOILE HANDIVALIDE</a:t>
            </a:r>
          </a:p>
        </p:txBody>
      </p:sp>
      <p:sp>
        <p:nvSpPr>
          <p:cNvPr id="5" name="Rectangle : coins arrondis 4">
            <a:extLst>
              <a:ext uri="{FF2B5EF4-FFF2-40B4-BE49-F238E27FC236}">
                <a16:creationId xmlns:a16="http://schemas.microsoft.com/office/drawing/2014/main" id="{E93AA349-4B12-408D-8975-59EB8A12AF56}"/>
              </a:ext>
            </a:extLst>
          </p:cNvPr>
          <p:cNvSpPr/>
          <p:nvPr/>
        </p:nvSpPr>
        <p:spPr bwMode="auto">
          <a:xfrm>
            <a:off x="7592248" y="2356528"/>
            <a:ext cx="2027609" cy="845620"/>
          </a:xfrm>
          <a:prstGeom prst="roundRect">
            <a:avLst/>
          </a:prstGeom>
          <a:solidFill>
            <a:schemeClr val="accent1">
              <a:lumMod val="60000"/>
              <a:lumOff val="4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lvl="1" algn="ctr"/>
            <a:r>
              <a:rPr kumimoji="0" lang="fr-FR" sz="1600" b="0" i="0" u="none" strike="noStrike" cap="none" normalizeH="0" baseline="0" dirty="0">
                <a:ln>
                  <a:noFill/>
                </a:ln>
                <a:solidFill>
                  <a:schemeClr val="tx2">
                    <a:lumMod val="50000"/>
                  </a:schemeClr>
                </a:solidFill>
                <a:effectLst/>
                <a:latin typeface="Bree EB" panose="02000506040000020004" pitchFamily="50" charset="0"/>
                <a:ea typeface="ＭＳ Ｐゴシック" charset="0"/>
                <a:cs typeface="ＭＳ Ｐゴシック" charset="0"/>
              </a:rPr>
              <a:t>PUBLICS ÉLOIGNÉS DE LA PRATIQUE</a:t>
            </a:r>
          </a:p>
        </p:txBody>
      </p:sp>
      <p:sp>
        <p:nvSpPr>
          <p:cNvPr id="6" name="Rectangle : coins arrondis 5">
            <a:extLst>
              <a:ext uri="{FF2B5EF4-FFF2-40B4-BE49-F238E27FC236}">
                <a16:creationId xmlns:a16="http://schemas.microsoft.com/office/drawing/2014/main" id="{8F1FB7CB-7008-4C5A-8E49-CA70B26198E0}"/>
              </a:ext>
            </a:extLst>
          </p:cNvPr>
          <p:cNvSpPr/>
          <p:nvPr/>
        </p:nvSpPr>
        <p:spPr bwMode="auto">
          <a:xfrm>
            <a:off x="2369421" y="3498148"/>
            <a:ext cx="2027609" cy="845620"/>
          </a:xfrm>
          <a:prstGeom prst="roundRect">
            <a:avLst/>
          </a:prstGeom>
          <a:solidFill>
            <a:srgbClr val="F16FE2"/>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lvl="1" algn="ctr"/>
            <a:r>
              <a:rPr lang="fr-FR" sz="1600" dirty="0">
                <a:solidFill>
                  <a:schemeClr val="tx2">
                    <a:lumMod val="50000"/>
                  </a:schemeClr>
                </a:solidFill>
                <a:latin typeface="Bree EB" panose="02000506040000020004" pitchFamily="50" charset="0"/>
              </a:rPr>
              <a:t>VOILE SANTÉ ET VOILE FORME ET BIEN ÊTRE</a:t>
            </a:r>
            <a:endParaRPr kumimoji="0" lang="fr-FR" sz="1600" b="0" i="0" u="none" strike="noStrike" cap="none" normalizeH="0" baseline="0" dirty="0">
              <a:ln>
                <a:noFill/>
              </a:ln>
              <a:solidFill>
                <a:schemeClr val="tx2">
                  <a:lumMod val="50000"/>
                </a:schemeClr>
              </a:solidFill>
              <a:effectLst/>
              <a:latin typeface="Bree EB" panose="02000506040000020004" pitchFamily="50" charset="0"/>
              <a:ea typeface="ＭＳ Ｐゴシック" charset="0"/>
              <a:cs typeface="ＭＳ Ｐゴシック" charset="0"/>
            </a:endParaRPr>
          </a:p>
        </p:txBody>
      </p:sp>
      <p:sp>
        <p:nvSpPr>
          <p:cNvPr id="7" name="Rectangle : coins arrondis 6">
            <a:extLst>
              <a:ext uri="{FF2B5EF4-FFF2-40B4-BE49-F238E27FC236}">
                <a16:creationId xmlns:a16="http://schemas.microsoft.com/office/drawing/2014/main" id="{407A618B-B622-421D-83B4-FB65CA5FFE42}"/>
              </a:ext>
            </a:extLst>
          </p:cNvPr>
          <p:cNvSpPr/>
          <p:nvPr/>
        </p:nvSpPr>
        <p:spPr bwMode="auto">
          <a:xfrm>
            <a:off x="5082195" y="1348722"/>
            <a:ext cx="2027609" cy="845620"/>
          </a:xfrm>
          <a:prstGeom prst="roundRect">
            <a:avLst/>
          </a:prstGeom>
          <a:solidFill>
            <a:srgbClr val="72B633"/>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lvl="1" algn="ctr"/>
            <a:r>
              <a:rPr kumimoji="0" lang="fr-FR" sz="1600" b="0" i="0" u="none" strike="noStrike" cap="none" normalizeH="0" baseline="0" dirty="0">
                <a:ln>
                  <a:noFill/>
                </a:ln>
                <a:solidFill>
                  <a:schemeClr val="tx2">
                    <a:lumMod val="50000"/>
                  </a:schemeClr>
                </a:solidFill>
                <a:effectLst/>
                <a:latin typeface="Bree EB" panose="02000506040000020004" pitchFamily="50" charset="0"/>
                <a:ea typeface="ＭＳ Ｐゴシック" charset="0"/>
                <a:cs typeface="ＭＳ Ｐゴシック" charset="0"/>
              </a:rPr>
              <a:t>EDUCATION À L’ENVIRONNEMENT</a:t>
            </a:r>
          </a:p>
        </p:txBody>
      </p:sp>
      <p:sp>
        <p:nvSpPr>
          <p:cNvPr id="8" name="Rectangle : coins arrondis 7">
            <a:extLst>
              <a:ext uri="{FF2B5EF4-FFF2-40B4-BE49-F238E27FC236}">
                <a16:creationId xmlns:a16="http://schemas.microsoft.com/office/drawing/2014/main" id="{91CF1167-9499-4E2F-A49E-818B08880960}"/>
              </a:ext>
            </a:extLst>
          </p:cNvPr>
          <p:cNvSpPr/>
          <p:nvPr/>
        </p:nvSpPr>
        <p:spPr bwMode="auto">
          <a:xfrm>
            <a:off x="3935760" y="4657924"/>
            <a:ext cx="2027609" cy="845620"/>
          </a:xfrm>
          <a:prstGeom prst="roundRect">
            <a:avLst/>
          </a:prstGeom>
          <a:solidFill>
            <a:srgbClr val="FFFF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lvl="1" algn="ctr"/>
            <a:r>
              <a:rPr lang="fr-FR" sz="1600" dirty="0">
                <a:solidFill>
                  <a:schemeClr val="tx2">
                    <a:lumMod val="50000"/>
                  </a:schemeClr>
                </a:solidFill>
                <a:latin typeface="Bree EB" panose="02000506040000020004" pitchFamily="50" charset="0"/>
                <a:ea typeface="ＭＳ Ｐゴシック" charset="0"/>
                <a:cs typeface="ＭＳ Ｐゴシック" charset="0"/>
              </a:rPr>
              <a:t>FEMINISATION </a:t>
            </a:r>
            <a:endParaRPr kumimoji="0" lang="fr-FR" sz="1600" b="0" i="0" u="none" strike="noStrike" cap="none" normalizeH="0" baseline="0" dirty="0">
              <a:ln>
                <a:noFill/>
              </a:ln>
              <a:solidFill>
                <a:schemeClr val="tx2">
                  <a:lumMod val="50000"/>
                </a:schemeClr>
              </a:solidFill>
              <a:effectLst/>
              <a:latin typeface="Bree EB" panose="02000506040000020004" pitchFamily="50" charset="0"/>
              <a:ea typeface="ＭＳ Ｐゴシック" charset="0"/>
              <a:cs typeface="ＭＳ Ｐゴシック" charset="0"/>
            </a:endParaRPr>
          </a:p>
        </p:txBody>
      </p:sp>
      <p:sp>
        <p:nvSpPr>
          <p:cNvPr id="9" name="Rectangle : coins arrondis 8">
            <a:extLst>
              <a:ext uri="{FF2B5EF4-FFF2-40B4-BE49-F238E27FC236}">
                <a16:creationId xmlns:a16="http://schemas.microsoft.com/office/drawing/2014/main" id="{54F43011-9484-4E9C-A315-C684AF3FCFF0}"/>
              </a:ext>
            </a:extLst>
          </p:cNvPr>
          <p:cNvSpPr/>
          <p:nvPr/>
        </p:nvSpPr>
        <p:spPr bwMode="auto">
          <a:xfrm>
            <a:off x="7907585" y="3493850"/>
            <a:ext cx="2027609" cy="845620"/>
          </a:xfrm>
          <a:prstGeom prst="roundRect">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lvl="1" algn="ctr"/>
            <a:r>
              <a:rPr kumimoji="0" lang="fr-FR" sz="1600" b="0" i="0" u="none" strike="noStrike" cap="none" normalizeH="0" baseline="0" dirty="0">
                <a:ln>
                  <a:noFill/>
                </a:ln>
                <a:solidFill>
                  <a:schemeClr val="tx2">
                    <a:lumMod val="50000"/>
                  </a:schemeClr>
                </a:solidFill>
                <a:effectLst/>
                <a:latin typeface="Bree EB" panose="02000506040000020004" pitchFamily="50" charset="0"/>
                <a:ea typeface="ＭＳ Ｐゴシック" charset="0"/>
                <a:cs typeface="ＭＳ Ｐゴシック" charset="0"/>
              </a:rPr>
              <a:t>VOILE SCOLAIRE</a:t>
            </a:r>
          </a:p>
        </p:txBody>
      </p:sp>
      <p:sp>
        <p:nvSpPr>
          <p:cNvPr id="10" name="Espace réservé du contenu 2">
            <a:extLst>
              <a:ext uri="{FF2B5EF4-FFF2-40B4-BE49-F238E27FC236}">
                <a16:creationId xmlns:a16="http://schemas.microsoft.com/office/drawing/2014/main" id="{FB092FD4-EC3F-41DE-A4EB-10148E4BCA1B}"/>
              </a:ext>
            </a:extLst>
          </p:cNvPr>
          <p:cNvSpPr txBox="1">
            <a:spLocks/>
          </p:cNvSpPr>
          <p:nvPr/>
        </p:nvSpPr>
        <p:spPr>
          <a:xfrm>
            <a:off x="5578257" y="6056018"/>
            <a:ext cx="5810784" cy="720080"/>
          </a:xfrm>
          <a:prstGeom prst="rect">
            <a:avLst/>
          </a:prstGeom>
        </p:spPr>
        <p:txBody>
          <a:bodyPr/>
          <a:lstStyle>
            <a:lvl1pPr marL="0" indent="0" algn="l" rtl="0" eaLnBrk="1" fontAlgn="base" hangingPunct="1">
              <a:spcBef>
                <a:spcPts val="600"/>
              </a:spcBef>
              <a:spcAft>
                <a:spcPts val="600"/>
              </a:spcAft>
              <a:buSzPct val="80000"/>
              <a:buFont typeface="+mj-lt"/>
              <a:buNone/>
              <a:defRPr sz="2200">
                <a:solidFill>
                  <a:schemeClr val="tx2"/>
                </a:solidFill>
                <a:latin typeface="+mn-lt"/>
                <a:ea typeface="+mn-ea"/>
                <a:cs typeface="ＭＳ Ｐゴシック" charset="0"/>
              </a:defRPr>
            </a:lvl1pPr>
            <a:lvl2pPr marL="800100" indent="-342900" algn="l" rtl="0" eaLnBrk="1" fontAlgn="base" hangingPunct="1">
              <a:spcBef>
                <a:spcPts val="600"/>
              </a:spcBef>
              <a:spcAft>
                <a:spcPts val="600"/>
              </a:spcAft>
              <a:buFontTx/>
              <a:buBlip>
                <a:blip r:embed="rId2"/>
              </a:buBlip>
              <a:defRPr sz="2200" b="1">
                <a:solidFill>
                  <a:schemeClr val="tx2"/>
                </a:solidFill>
                <a:latin typeface="+mn-lt"/>
                <a:ea typeface="+mn-ea"/>
              </a:defRPr>
            </a:lvl2pPr>
            <a:lvl3pPr marL="1257300" indent="-342900" algn="l" rtl="0" eaLnBrk="1" fontAlgn="base" hangingPunct="1">
              <a:spcBef>
                <a:spcPts val="600"/>
              </a:spcBef>
              <a:spcAft>
                <a:spcPts val="600"/>
              </a:spcAft>
              <a:buFontTx/>
              <a:buBlip>
                <a:blip r:embed="rId3"/>
              </a:buBlip>
              <a:defRPr sz="2200" i="1">
                <a:solidFill>
                  <a:schemeClr val="tx2"/>
                </a:solidFill>
                <a:latin typeface="+mn-lt"/>
                <a:ea typeface="+mn-ea"/>
              </a:defRPr>
            </a:lvl3pPr>
            <a:lvl4pPr marL="1714500" indent="-342900" algn="l" rtl="0" eaLnBrk="1" fontAlgn="base" hangingPunct="1">
              <a:spcBef>
                <a:spcPts val="600"/>
              </a:spcBef>
              <a:spcAft>
                <a:spcPts val="600"/>
              </a:spcAft>
              <a:buFontTx/>
              <a:buBlip>
                <a:blip r:embed="rId4"/>
              </a:buBlip>
              <a:defRPr sz="2000" b="1">
                <a:solidFill>
                  <a:schemeClr val="tx2"/>
                </a:solidFill>
                <a:latin typeface="+mn-lt"/>
                <a:ea typeface="+mn-ea"/>
              </a:defRPr>
            </a:lvl4pPr>
            <a:lvl5pPr marL="1828800" indent="0" algn="l" rtl="0" eaLnBrk="1" fontAlgn="base" hangingPunct="1">
              <a:spcBef>
                <a:spcPts val="600"/>
              </a:spcBef>
              <a:spcAft>
                <a:spcPts val="600"/>
              </a:spcAft>
              <a:buFontTx/>
              <a:buNone/>
              <a:defRPr sz="1800" b="1" i="1">
                <a:solidFill>
                  <a:schemeClr val="tx2"/>
                </a:solidFill>
                <a:latin typeface="+mn-lt"/>
                <a:ea typeface="+mn-ea"/>
              </a:defRPr>
            </a:lvl5pPr>
            <a:lvl6pPr marL="2667000" indent="-381000" algn="l" rtl="0" eaLnBrk="1" fontAlgn="base" hangingPunct="1">
              <a:spcBef>
                <a:spcPct val="20000"/>
              </a:spcBef>
              <a:spcAft>
                <a:spcPct val="0"/>
              </a:spcAft>
              <a:buChar char="»"/>
              <a:defRPr sz="2000">
                <a:solidFill>
                  <a:schemeClr val="tx1"/>
                </a:solidFill>
                <a:latin typeface="+mn-lt"/>
                <a:ea typeface="+mn-ea"/>
              </a:defRPr>
            </a:lvl6pPr>
            <a:lvl7pPr marL="3124200" indent="-381000" algn="l" rtl="0" eaLnBrk="1" fontAlgn="base" hangingPunct="1">
              <a:spcBef>
                <a:spcPct val="20000"/>
              </a:spcBef>
              <a:spcAft>
                <a:spcPct val="0"/>
              </a:spcAft>
              <a:buChar char="»"/>
              <a:defRPr sz="2000">
                <a:solidFill>
                  <a:schemeClr val="tx1"/>
                </a:solidFill>
                <a:latin typeface="+mn-lt"/>
                <a:ea typeface="+mn-ea"/>
              </a:defRPr>
            </a:lvl7pPr>
            <a:lvl8pPr marL="3581400" indent="-381000" algn="l" rtl="0" eaLnBrk="1" fontAlgn="base" hangingPunct="1">
              <a:spcBef>
                <a:spcPct val="20000"/>
              </a:spcBef>
              <a:spcAft>
                <a:spcPct val="0"/>
              </a:spcAft>
              <a:buChar char="»"/>
              <a:defRPr sz="2000">
                <a:solidFill>
                  <a:schemeClr val="tx1"/>
                </a:solidFill>
                <a:latin typeface="+mn-lt"/>
                <a:ea typeface="+mn-ea"/>
              </a:defRPr>
            </a:lvl8pPr>
            <a:lvl9pPr marL="4038600" indent="-381000" algn="l" rtl="0" eaLnBrk="1" fontAlgn="base" hangingPunct="1">
              <a:spcBef>
                <a:spcPct val="20000"/>
              </a:spcBef>
              <a:spcAft>
                <a:spcPct val="0"/>
              </a:spcAft>
              <a:buChar char="»"/>
              <a:defRPr sz="2000">
                <a:solidFill>
                  <a:schemeClr val="tx1"/>
                </a:solidFill>
                <a:latin typeface="+mn-lt"/>
                <a:ea typeface="+mn-ea"/>
              </a:defRPr>
            </a:lvl9pPr>
          </a:lstStyle>
          <a:p>
            <a:r>
              <a:rPr lang="fr-FR" b="1" kern="0" dirty="0">
                <a:latin typeface="Bree Rg" panose="02000806000000020004" pitchFamily="50" charset="0"/>
              </a:rPr>
              <a:t>+ Possibilité de proposer une offre mixte</a:t>
            </a:r>
            <a:endParaRPr lang="fr-FR" kern="0" dirty="0">
              <a:latin typeface="Bree Rg" panose="02000806000000020004" pitchFamily="50" charset="0"/>
            </a:endParaRPr>
          </a:p>
        </p:txBody>
      </p:sp>
      <p:sp>
        <p:nvSpPr>
          <p:cNvPr id="11" name="Espace réservé du contenu 2">
            <a:extLst>
              <a:ext uri="{FF2B5EF4-FFF2-40B4-BE49-F238E27FC236}">
                <a16:creationId xmlns:a16="http://schemas.microsoft.com/office/drawing/2014/main" id="{72D6CECC-CF85-4B38-88DA-F84CA5FAFF2B}"/>
              </a:ext>
            </a:extLst>
          </p:cNvPr>
          <p:cNvSpPr txBox="1">
            <a:spLocks/>
          </p:cNvSpPr>
          <p:nvPr/>
        </p:nvSpPr>
        <p:spPr>
          <a:xfrm>
            <a:off x="1258880" y="6309320"/>
            <a:ext cx="5810784" cy="720080"/>
          </a:xfrm>
          <a:prstGeom prst="rect">
            <a:avLst/>
          </a:prstGeom>
        </p:spPr>
        <p:txBody>
          <a:bodyPr/>
          <a:lstStyle>
            <a:lvl1pPr marL="0" indent="0" algn="l" rtl="0" eaLnBrk="1" fontAlgn="base" hangingPunct="1">
              <a:spcBef>
                <a:spcPts val="600"/>
              </a:spcBef>
              <a:spcAft>
                <a:spcPts val="600"/>
              </a:spcAft>
              <a:buSzPct val="80000"/>
              <a:buFont typeface="+mj-lt"/>
              <a:buNone/>
              <a:defRPr sz="2200">
                <a:solidFill>
                  <a:schemeClr val="tx2"/>
                </a:solidFill>
                <a:latin typeface="+mn-lt"/>
                <a:ea typeface="+mn-ea"/>
                <a:cs typeface="ＭＳ Ｐゴシック" charset="0"/>
              </a:defRPr>
            </a:lvl1pPr>
            <a:lvl2pPr marL="800100" indent="-342900" algn="l" rtl="0" eaLnBrk="1" fontAlgn="base" hangingPunct="1">
              <a:spcBef>
                <a:spcPts val="600"/>
              </a:spcBef>
              <a:spcAft>
                <a:spcPts val="600"/>
              </a:spcAft>
              <a:buFontTx/>
              <a:buBlip>
                <a:blip r:embed="rId2"/>
              </a:buBlip>
              <a:defRPr sz="2200" b="1">
                <a:solidFill>
                  <a:schemeClr val="tx2"/>
                </a:solidFill>
                <a:latin typeface="+mn-lt"/>
                <a:ea typeface="+mn-ea"/>
              </a:defRPr>
            </a:lvl2pPr>
            <a:lvl3pPr marL="1257300" indent="-342900" algn="l" rtl="0" eaLnBrk="1" fontAlgn="base" hangingPunct="1">
              <a:spcBef>
                <a:spcPts val="600"/>
              </a:spcBef>
              <a:spcAft>
                <a:spcPts val="600"/>
              </a:spcAft>
              <a:buFontTx/>
              <a:buBlip>
                <a:blip r:embed="rId3"/>
              </a:buBlip>
              <a:defRPr sz="2200" i="1">
                <a:solidFill>
                  <a:schemeClr val="tx2"/>
                </a:solidFill>
                <a:latin typeface="+mn-lt"/>
                <a:ea typeface="+mn-ea"/>
              </a:defRPr>
            </a:lvl3pPr>
            <a:lvl4pPr marL="1714500" indent="-342900" algn="l" rtl="0" eaLnBrk="1" fontAlgn="base" hangingPunct="1">
              <a:spcBef>
                <a:spcPts val="600"/>
              </a:spcBef>
              <a:spcAft>
                <a:spcPts val="600"/>
              </a:spcAft>
              <a:buFontTx/>
              <a:buBlip>
                <a:blip r:embed="rId4"/>
              </a:buBlip>
              <a:defRPr sz="2000" b="1">
                <a:solidFill>
                  <a:schemeClr val="tx2"/>
                </a:solidFill>
                <a:latin typeface="+mn-lt"/>
                <a:ea typeface="+mn-ea"/>
              </a:defRPr>
            </a:lvl4pPr>
            <a:lvl5pPr marL="1828800" indent="0" algn="l" rtl="0" eaLnBrk="1" fontAlgn="base" hangingPunct="1">
              <a:spcBef>
                <a:spcPts val="600"/>
              </a:spcBef>
              <a:spcAft>
                <a:spcPts val="600"/>
              </a:spcAft>
              <a:buFontTx/>
              <a:buNone/>
              <a:defRPr sz="1800" b="1" i="1">
                <a:solidFill>
                  <a:schemeClr val="tx2"/>
                </a:solidFill>
                <a:latin typeface="+mn-lt"/>
                <a:ea typeface="+mn-ea"/>
              </a:defRPr>
            </a:lvl5pPr>
            <a:lvl6pPr marL="2667000" indent="-381000" algn="l" rtl="0" eaLnBrk="1" fontAlgn="base" hangingPunct="1">
              <a:spcBef>
                <a:spcPct val="20000"/>
              </a:spcBef>
              <a:spcAft>
                <a:spcPct val="0"/>
              </a:spcAft>
              <a:buChar char="»"/>
              <a:defRPr sz="2000">
                <a:solidFill>
                  <a:schemeClr val="tx1"/>
                </a:solidFill>
                <a:latin typeface="+mn-lt"/>
                <a:ea typeface="+mn-ea"/>
              </a:defRPr>
            </a:lvl6pPr>
            <a:lvl7pPr marL="3124200" indent="-381000" algn="l" rtl="0" eaLnBrk="1" fontAlgn="base" hangingPunct="1">
              <a:spcBef>
                <a:spcPct val="20000"/>
              </a:spcBef>
              <a:spcAft>
                <a:spcPct val="0"/>
              </a:spcAft>
              <a:buChar char="»"/>
              <a:defRPr sz="2000">
                <a:solidFill>
                  <a:schemeClr val="tx1"/>
                </a:solidFill>
                <a:latin typeface="+mn-lt"/>
                <a:ea typeface="+mn-ea"/>
              </a:defRPr>
            </a:lvl7pPr>
            <a:lvl8pPr marL="3581400" indent="-381000" algn="l" rtl="0" eaLnBrk="1" fontAlgn="base" hangingPunct="1">
              <a:spcBef>
                <a:spcPct val="20000"/>
              </a:spcBef>
              <a:spcAft>
                <a:spcPct val="0"/>
              </a:spcAft>
              <a:buChar char="»"/>
              <a:defRPr sz="2000">
                <a:solidFill>
                  <a:schemeClr val="tx1"/>
                </a:solidFill>
                <a:latin typeface="+mn-lt"/>
                <a:ea typeface="+mn-ea"/>
              </a:defRPr>
            </a:lvl8pPr>
            <a:lvl9pPr marL="4038600" indent="-381000" algn="l" rtl="0" eaLnBrk="1" fontAlgn="base" hangingPunct="1">
              <a:spcBef>
                <a:spcPct val="20000"/>
              </a:spcBef>
              <a:spcAft>
                <a:spcPct val="0"/>
              </a:spcAft>
              <a:buChar char="»"/>
              <a:defRPr sz="2000">
                <a:solidFill>
                  <a:schemeClr val="tx1"/>
                </a:solidFill>
                <a:latin typeface="+mn-lt"/>
                <a:ea typeface="+mn-ea"/>
              </a:defRPr>
            </a:lvl9pPr>
          </a:lstStyle>
          <a:p>
            <a:r>
              <a:rPr lang="fr-FR" b="1" i="1" kern="0" dirty="0">
                <a:latin typeface="Bree Lt" panose="02000503040000020004" pitchFamily="50" charset="0"/>
              </a:rPr>
              <a:t>Détails des thématiques </a:t>
            </a:r>
            <a:r>
              <a:rPr lang="fr-FR" b="1" i="1" kern="0" dirty="0">
                <a:latin typeface="Bree Lt" panose="02000503040000020004" pitchFamily="50" charset="0"/>
                <a:hlinkClick r:id="rId5"/>
              </a:rPr>
              <a:t>ici</a:t>
            </a:r>
            <a:endParaRPr lang="fr-FR" b="1" i="1" kern="0" dirty="0">
              <a:latin typeface="Bree Lt" panose="02000503040000020004" pitchFamily="50" charset="0"/>
            </a:endParaRPr>
          </a:p>
          <a:p>
            <a:endParaRPr lang="fr-FR" b="1" i="1" kern="0" dirty="0">
              <a:latin typeface="Bree Lt" panose="02000503040000020004" pitchFamily="50" charset="0"/>
            </a:endParaRPr>
          </a:p>
        </p:txBody>
      </p:sp>
      <p:sp>
        <p:nvSpPr>
          <p:cNvPr id="12" name="Flèche : droite 11">
            <a:extLst>
              <a:ext uri="{FF2B5EF4-FFF2-40B4-BE49-F238E27FC236}">
                <a16:creationId xmlns:a16="http://schemas.microsoft.com/office/drawing/2014/main" id="{A85AEEEF-2176-4CB8-96FD-D7027764EEEE}"/>
              </a:ext>
            </a:extLst>
          </p:cNvPr>
          <p:cNvSpPr/>
          <p:nvPr/>
        </p:nvSpPr>
        <p:spPr bwMode="auto">
          <a:xfrm>
            <a:off x="191344" y="6290844"/>
            <a:ext cx="1008112" cy="378516"/>
          </a:xfrm>
          <a:prstGeom prst="rightArrow">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Rectangle : coins arrondis 12">
            <a:extLst>
              <a:ext uri="{FF2B5EF4-FFF2-40B4-BE49-F238E27FC236}">
                <a16:creationId xmlns:a16="http://schemas.microsoft.com/office/drawing/2014/main" id="{640FB04B-9DD9-A7B1-DD2D-9B451BEB1BB1}"/>
              </a:ext>
            </a:extLst>
          </p:cNvPr>
          <p:cNvSpPr/>
          <p:nvPr/>
        </p:nvSpPr>
        <p:spPr bwMode="auto">
          <a:xfrm>
            <a:off x="6456040" y="4638002"/>
            <a:ext cx="2027609" cy="845620"/>
          </a:xfrm>
          <a:prstGeom prst="roundRect">
            <a:avLst/>
          </a:prstGeom>
          <a:solidFill>
            <a:srgbClr val="0000FF"/>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lvl="1" algn="ctr"/>
            <a:r>
              <a:rPr lang="fr-FR" sz="1600" dirty="0">
                <a:solidFill>
                  <a:schemeClr val="bg1"/>
                </a:solidFill>
                <a:latin typeface="Bree EB" panose="02000506040000020004" pitchFamily="50" charset="0"/>
                <a:ea typeface="ＭＳ Ｐゴシック" charset="0"/>
                <a:cs typeface="ＭＳ Ｐゴシック" charset="0"/>
              </a:rPr>
              <a:t>LUTTE CONTRE LES VSS </a:t>
            </a:r>
            <a:endParaRPr kumimoji="0" lang="fr-FR" sz="1600" b="0" i="0" u="none" strike="noStrike" cap="none" normalizeH="0" baseline="0" dirty="0">
              <a:ln>
                <a:noFill/>
              </a:ln>
              <a:solidFill>
                <a:schemeClr val="bg1"/>
              </a:solidFill>
              <a:effectLst/>
              <a:latin typeface="Bree EB" panose="02000506040000020004" pitchFamily="50" charset="0"/>
              <a:ea typeface="ＭＳ Ｐゴシック" charset="0"/>
              <a:cs typeface="ＭＳ Ｐゴシック" charset="0"/>
            </a:endParaRPr>
          </a:p>
        </p:txBody>
      </p:sp>
    </p:spTree>
    <p:extLst>
      <p:ext uri="{BB962C8B-B14F-4D97-AF65-F5344CB8AC3E}">
        <p14:creationId xmlns:p14="http://schemas.microsoft.com/office/powerpoint/2010/main" val="3037799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749DFA-8C0B-47EC-9122-E70844952A01}"/>
              </a:ext>
            </a:extLst>
          </p:cNvPr>
          <p:cNvSpPr>
            <a:spLocks noGrp="1"/>
          </p:cNvSpPr>
          <p:nvPr>
            <p:ph type="title"/>
          </p:nvPr>
        </p:nvSpPr>
        <p:spPr/>
        <p:txBody>
          <a:bodyPr/>
          <a:lstStyle/>
          <a:p>
            <a:r>
              <a:rPr lang="fr-FR" dirty="0">
                <a:latin typeface="Bree Rg" panose="02000806000000020004" pitchFamily="50" charset="0"/>
              </a:rPr>
              <a:t>Des exemples de mission</a:t>
            </a:r>
          </a:p>
        </p:txBody>
      </p:sp>
      <p:sp>
        <p:nvSpPr>
          <p:cNvPr id="6" name="Rectangle : coins arrondis 5">
            <a:extLst>
              <a:ext uri="{FF2B5EF4-FFF2-40B4-BE49-F238E27FC236}">
                <a16:creationId xmlns:a16="http://schemas.microsoft.com/office/drawing/2014/main" id="{B09859F7-6539-477C-B49A-49082493D3F9}"/>
              </a:ext>
            </a:extLst>
          </p:cNvPr>
          <p:cNvSpPr/>
          <p:nvPr/>
        </p:nvSpPr>
        <p:spPr bwMode="auto">
          <a:xfrm>
            <a:off x="695400" y="1396331"/>
            <a:ext cx="3672408" cy="504056"/>
          </a:xfrm>
          <a:prstGeom prst="roundRect">
            <a:avLst/>
          </a:prstGeom>
          <a:solidFill>
            <a:srgbClr val="00B050"/>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r>
              <a:rPr kumimoji="0" lang="fr-FR" sz="2400" b="0" i="0" u="none" strike="noStrike" cap="none" normalizeH="0" baseline="0" dirty="0">
                <a:ln>
                  <a:noFill/>
                </a:ln>
                <a:solidFill>
                  <a:schemeClr val="bg1"/>
                </a:solidFill>
                <a:effectLst/>
                <a:latin typeface="Bree Rg" panose="02000806000000020004" pitchFamily="50" charset="0"/>
                <a:ea typeface="ＭＳ Ｐゴシック" charset="0"/>
                <a:cs typeface="ＭＳ Ｐゴシック" charset="0"/>
              </a:rPr>
              <a:t>La Ligue Pays de la Loire</a:t>
            </a:r>
          </a:p>
        </p:txBody>
      </p:sp>
      <p:sp>
        <p:nvSpPr>
          <p:cNvPr id="8" name="Rectangle : coins arrondis 7">
            <a:extLst>
              <a:ext uri="{FF2B5EF4-FFF2-40B4-BE49-F238E27FC236}">
                <a16:creationId xmlns:a16="http://schemas.microsoft.com/office/drawing/2014/main" id="{5D4D8139-FE20-4C38-AC66-4785E94474E5}"/>
              </a:ext>
            </a:extLst>
          </p:cNvPr>
          <p:cNvSpPr/>
          <p:nvPr/>
        </p:nvSpPr>
        <p:spPr bwMode="auto">
          <a:xfrm>
            <a:off x="609600" y="2027959"/>
            <a:ext cx="8510736" cy="4356739"/>
          </a:xfrm>
          <a:prstGeom prst="roundRect">
            <a:avLst>
              <a:gd name="adj" fmla="val 7000"/>
            </a:avLst>
          </a:prstGeom>
          <a:solidFill>
            <a:schemeClr val="bg1"/>
          </a:solidFill>
          <a:ln>
            <a:solidFill>
              <a:srgbClr val="00B050"/>
            </a:solid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kumimoji="0" lang="fr-FR" sz="2000" b="0" i="0" u="none" strike="noStrike" cap="none" normalizeH="0" baseline="0" dirty="0">
                <a:ln>
                  <a:noFill/>
                </a:ln>
                <a:effectLst/>
                <a:latin typeface="Bree Rg" panose="02000806000000020004" pitchFamily="50" charset="0"/>
                <a:ea typeface="ＭＳ Ｐゴシック" charset="0"/>
                <a:cs typeface="ＭＳ Ｐゴシック" charset="0"/>
              </a:rPr>
              <a:t>La mission </a:t>
            </a:r>
            <a:r>
              <a:rPr lang="fr-FR" sz="2000" dirty="0">
                <a:latin typeface="Bree Rg" panose="02000806000000020004" pitchFamily="50" charset="0"/>
                <a:ea typeface="ＭＳ Ｐゴシック" charset="0"/>
                <a:cs typeface="ＭＳ Ｐゴシック" charset="0"/>
              </a:rPr>
              <a:t>:  Sensibiliser les clubs de voile et leurs pratiquants à la préservation de la biodiversité</a:t>
            </a:r>
          </a:p>
          <a:p>
            <a:pPr marL="419100" indent="-419100">
              <a:buFont typeface="Arial" panose="020B0604020202020204" pitchFamily="34" charset="0"/>
              <a:buChar char="•"/>
            </a:pPr>
            <a:r>
              <a:rPr lang="fr-FR" sz="1500" dirty="0">
                <a:latin typeface="Bree Lt" panose="02000503040000020004" pitchFamily="50" charset="0"/>
                <a:ea typeface="ＭＳ Ｐゴシック" charset="0"/>
                <a:cs typeface="ＭＳ Ｐゴシック" charset="0"/>
              </a:rPr>
              <a:t>Identifier des programmes de sciences participatives pertinents pour les clubs de voile (observation d'espèces aquatiques, oiseaux, algues, planctons, collecte de déchets...)</a:t>
            </a:r>
          </a:p>
          <a:p>
            <a:pPr marL="419100" indent="-419100">
              <a:buFont typeface="Arial" panose="020B0604020202020204" pitchFamily="34" charset="0"/>
              <a:buChar char="•"/>
            </a:pPr>
            <a:r>
              <a:rPr lang="fr-FR" sz="1500" dirty="0">
                <a:latin typeface="Bree Lt" panose="02000503040000020004" pitchFamily="50" charset="0"/>
                <a:ea typeface="ＭＳ Ｐゴシック" charset="0"/>
                <a:cs typeface="ＭＳ Ｐゴシック" charset="0"/>
              </a:rPr>
              <a:t>Faire connaître les programmes auprès des clubs et du réseau de la Ligue de voile des Pays de la Loire.</a:t>
            </a:r>
          </a:p>
          <a:p>
            <a:pPr marL="419100" indent="-419100">
              <a:buFont typeface="Arial" panose="020B0604020202020204" pitchFamily="34" charset="0"/>
              <a:buChar char="•"/>
            </a:pPr>
            <a:r>
              <a:rPr lang="fr-FR" sz="1500" dirty="0" err="1">
                <a:latin typeface="Bree Lt" panose="02000503040000020004" pitchFamily="50" charset="0"/>
                <a:ea typeface="ＭＳ Ｐゴシック" charset="0"/>
                <a:cs typeface="ＭＳ Ｐゴシック" charset="0"/>
              </a:rPr>
              <a:t>Co-concevoir</a:t>
            </a:r>
            <a:r>
              <a:rPr lang="fr-FR" sz="1500" dirty="0">
                <a:latin typeface="Bree Lt" panose="02000503040000020004" pitchFamily="50" charset="0"/>
                <a:ea typeface="ＭＳ Ｐゴシック" charset="0"/>
                <a:cs typeface="ＭＳ Ｐゴシック" charset="0"/>
              </a:rPr>
              <a:t> des dispositifs pédagogiques à destination de publics variés.</a:t>
            </a:r>
          </a:p>
          <a:p>
            <a:pPr marL="419100" indent="-419100">
              <a:buFont typeface="Arial" panose="020B0604020202020204" pitchFamily="34" charset="0"/>
              <a:buChar char="•"/>
            </a:pPr>
            <a:r>
              <a:rPr lang="fr-FR" sz="1500" dirty="0" err="1">
                <a:latin typeface="Bree Lt" panose="02000503040000020004" pitchFamily="50" charset="0"/>
                <a:ea typeface="ＭＳ Ｐゴシック" charset="0"/>
                <a:cs typeface="ＭＳ Ｐゴシック" charset="0"/>
              </a:rPr>
              <a:t>Co-animer</a:t>
            </a:r>
            <a:r>
              <a:rPr lang="fr-FR" sz="1500" dirty="0">
                <a:latin typeface="Bree Lt" panose="02000503040000020004" pitchFamily="50" charset="0"/>
                <a:ea typeface="ＭＳ Ｐゴシック" charset="0"/>
                <a:cs typeface="ＭＳ Ｐゴシック" charset="0"/>
              </a:rPr>
              <a:t> des ateliers de sensibilisation : mise en place des protocoles scientifiques, diffusion d'outils pédagogiques, mise en débat, etc. Les ateliers ciblent tous les publics et plus particulièrement les enfants et jeunes sportifs, en développant la prise de conscience que leur terrain de jeu est un milieu vivant, sensible et précieux.</a:t>
            </a:r>
          </a:p>
          <a:p>
            <a:pPr marL="419100" indent="-419100">
              <a:buFont typeface="Arial" panose="020B0604020202020204" pitchFamily="34" charset="0"/>
              <a:buChar char="•"/>
            </a:pPr>
            <a:r>
              <a:rPr lang="fr-FR" sz="1500" dirty="0">
                <a:latin typeface="Bree Lt" panose="02000503040000020004" pitchFamily="50" charset="0"/>
                <a:ea typeface="ＭＳ Ｐゴシック" charset="0"/>
                <a:cs typeface="ＭＳ Ｐゴシック" charset="0"/>
              </a:rPr>
              <a:t>Répondre aux questions des observateurs bénévoles des clubs.</a:t>
            </a:r>
          </a:p>
          <a:p>
            <a:pPr marL="419100" indent="-419100">
              <a:buFont typeface="Arial" panose="020B0604020202020204" pitchFamily="34" charset="0"/>
              <a:buChar char="•"/>
            </a:pPr>
            <a:r>
              <a:rPr lang="fr-FR" sz="1500" dirty="0">
                <a:latin typeface="Bree Lt" panose="02000503040000020004" pitchFamily="50" charset="0"/>
                <a:ea typeface="ＭＳ Ｐゴシック" charset="0"/>
                <a:cs typeface="ＭＳ Ｐゴシック" charset="0"/>
              </a:rPr>
              <a:t>Correspondre avec les associations partenaires afin d'assurer le suivi des programmes de sciences participatives.</a:t>
            </a:r>
          </a:p>
          <a:p>
            <a:pPr marL="419100" indent="-419100">
              <a:buFont typeface="Arial" panose="020B0604020202020204" pitchFamily="34" charset="0"/>
              <a:buChar char="•"/>
            </a:pPr>
            <a:r>
              <a:rPr lang="fr-FR" sz="1500" dirty="0">
                <a:latin typeface="Bree Lt" panose="02000503040000020004" pitchFamily="50" charset="0"/>
                <a:ea typeface="ＭＳ Ｐゴシック" charset="0"/>
                <a:cs typeface="ＭＳ Ｐゴシック" charset="0"/>
              </a:rPr>
              <a:t>Créer du contenu pour les réseaux sociaux afin d'encourager davantage de clubs à s'engager et agir pour la préservation du vivant.</a:t>
            </a:r>
            <a:endParaRPr kumimoji="0" lang="fr-FR" sz="1500" b="0" i="0" u="none" strike="noStrike" cap="none" normalizeH="0" baseline="0" dirty="0">
              <a:ln>
                <a:noFill/>
              </a:ln>
              <a:effectLst/>
              <a:latin typeface="Bree Lt" panose="02000503040000020004" pitchFamily="50" charset="0"/>
              <a:ea typeface="ＭＳ Ｐゴシック" charset="0"/>
              <a:cs typeface="ＭＳ Ｐゴシック" charset="0"/>
            </a:endParaRPr>
          </a:p>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dirty="0">
              <a:ln>
                <a:noFill/>
              </a:ln>
              <a:effectLst/>
              <a:latin typeface="Bree Rg" panose="02000806000000020004" pitchFamily="50" charset="0"/>
              <a:ea typeface="ＭＳ Ｐゴシック" charset="0"/>
              <a:cs typeface="ＭＳ Ｐゴシック" charset="0"/>
            </a:endParaRPr>
          </a:p>
        </p:txBody>
      </p:sp>
      <p:pic>
        <p:nvPicPr>
          <p:cNvPr id="3074" name="Picture 2" descr="Une collecte de déchets sur la Grande plage le 6 février - Saint-Jean-de-Luz">
            <a:extLst>
              <a:ext uri="{FF2B5EF4-FFF2-40B4-BE49-F238E27FC236}">
                <a16:creationId xmlns:a16="http://schemas.microsoft.com/office/drawing/2014/main" id="{8383387C-4553-4FBF-90E9-A6C57DAA2D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113"/>
          <a:stretch/>
        </p:blipFill>
        <p:spPr bwMode="auto">
          <a:xfrm>
            <a:off x="9120336" y="310692"/>
            <a:ext cx="2736303" cy="158754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9675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749DFA-8C0B-47EC-9122-E70844952A01}"/>
              </a:ext>
            </a:extLst>
          </p:cNvPr>
          <p:cNvSpPr>
            <a:spLocks noGrp="1"/>
          </p:cNvSpPr>
          <p:nvPr>
            <p:ph type="title"/>
          </p:nvPr>
        </p:nvSpPr>
        <p:spPr/>
        <p:txBody>
          <a:bodyPr/>
          <a:lstStyle/>
          <a:p>
            <a:r>
              <a:rPr lang="fr-FR" dirty="0">
                <a:latin typeface="Bree Rg" panose="02000806000000020004" pitchFamily="50" charset="0"/>
              </a:rPr>
              <a:t>Des exemples de mission</a:t>
            </a:r>
          </a:p>
        </p:txBody>
      </p:sp>
      <p:sp>
        <p:nvSpPr>
          <p:cNvPr id="6" name="Rectangle : coins arrondis 5">
            <a:extLst>
              <a:ext uri="{FF2B5EF4-FFF2-40B4-BE49-F238E27FC236}">
                <a16:creationId xmlns:a16="http://schemas.microsoft.com/office/drawing/2014/main" id="{B09859F7-6539-477C-B49A-49082493D3F9}"/>
              </a:ext>
            </a:extLst>
          </p:cNvPr>
          <p:cNvSpPr/>
          <p:nvPr/>
        </p:nvSpPr>
        <p:spPr bwMode="auto">
          <a:xfrm>
            <a:off x="695400" y="1396331"/>
            <a:ext cx="5184576" cy="504056"/>
          </a:xfrm>
          <a:prstGeom prst="roundRect">
            <a:avLst/>
          </a:prstGeom>
          <a:solidFill>
            <a:srgbClr val="F1800F"/>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r>
              <a:rPr kumimoji="0" lang="fr-FR" sz="2400" b="0" i="0" u="none" strike="noStrike" cap="none" normalizeH="0" baseline="0" dirty="0">
                <a:ln>
                  <a:noFill/>
                </a:ln>
                <a:solidFill>
                  <a:schemeClr val="bg1"/>
                </a:solidFill>
                <a:effectLst/>
                <a:latin typeface="Bree Rg" panose="02000806000000020004" pitchFamily="50" charset="0"/>
                <a:ea typeface="ＭＳ Ｐゴシック" charset="0"/>
                <a:cs typeface="ＭＳ Ｐゴシック" charset="0"/>
              </a:rPr>
              <a:t>Le club « Les Régates de Royan»</a:t>
            </a:r>
          </a:p>
        </p:txBody>
      </p:sp>
      <p:sp>
        <p:nvSpPr>
          <p:cNvPr id="8" name="Rectangle : coins arrondis 7">
            <a:extLst>
              <a:ext uri="{FF2B5EF4-FFF2-40B4-BE49-F238E27FC236}">
                <a16:creationId xmlns:a16="http://schemas.microsoft.com/office/drawing/2014/main" id="{5D4D8139-FE20-4C38-AC66-4785E94474E5}"/>
              </a:ext>
            </a:extLst>
          </p:cNvPr>
          <p:cNvSpPr/>
          <p:nvPr/>
        </p:nvSpPr>
        <p:spPr bwMode="auto">
          <a:xfrm>
            <a:off x="580477" y="2099967"/>
            <a:ext cx="6379619" cy="3641791"/>
          </a:xfrm>
          <a:prstGeom prst="roundRect">
            <a:avLst>
              <a:gd name="adj" fmla="val 8670"/>
            </a:avLst>
          </a:prstGeom>
          <a:solidFill>
            <a:schemeClr val="bg1"/>
          </a:solidFill>
          <a:ln>
            <a:solidFill>
              <a:srgbClr val="F1800F"/>
            </a:solid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fr-FR" sz="2000" dirty="0">
                <a:latin typeface="Bree Rg" panose="02000806000000020004" pitchFamily="50" charset="0"/>
                <a:ea typeface="ＭＳ Ｐゴシック" charset="0"/>
                <a:cs typeface="ＭＳ Ｐゴシック" charset="0"/>
              </a:rPr>
              <a:t>Mission : Favoriser et aider la mise en œuvre des pratiques voile </a:t>
            </a:r>
            <a:r>
              <a:rPr lang="fr-FR" sz="2000" dirty="0" err="1">
                <a:latin typeface="Bree Rg" panose="02000806000000020004" pitchFamily="50" charset="0"/>
                <a:ea typeface="ＭＳ Ｐゴシック" charset="0"/>
                <a:cs typeface="ＭＳ Ｐゴシック" charset="0"/>
              </a:rPr>
              <a:t>handivalides</a:t>
            </a:r>
            <a:r>
              <a:rPr lang="fr-FR" sz="2000" dirty="0">
                <a:latin typeface="Bree Rg" panose="02000806000000020004" pitchFamily="50" charset="0"/>
                <a:ea typeface="ＭＳ Ｐゴシック" charset="0"/>
                <a:cs typeface="ＭＳ Ｐゴシック" charset="0"/>
              </a:rPr>
              <a:t> et inclusives</a:t>
            </a:r>
            <a:endParaRPr lang="fr-FR" sz="1600" dirty="0">
              <a:latin typeface="Bree Lt" panose="02000503040000020004" pitchFamily="50" charset="0"/>
              <a:ea typeface="ＭＳ Ｐゴシック" charset="0"/>
              <a:cs typeface="ＭＳ Ｐゴシック" charset="0"/>
            </a:endParaRPr>
          </a:p>
          <a:p>
            <a:pPr marL="285750" indent="-285750">
              <a:buFont typeface="Arial" panose="020B0604020202020204" pitchFamily="34" charset="0"/>
              <a:buChar char="•"/>
            </a:pPr>
            <a:r>
              <a:rPr lang="fr-FR" sz="1600" dirty="0">
                <a:latin typeface="Bree Lt" panose="02000503040000020004" pitchFamily="50" charset="0"/>
                <a:ea typeface="ＭＳ Ｐゴシック" charset="0"/>
                <a:cs typeface="ＭＳ Ｐゴシック" charset="0"/>
              </a:rPr>
              <a:t>aider à la préparation de la navigation : préparer les bateaux, les équipements</a:t>
            </a:r>
          </a:p>
          <a:p>
            <a:pPr marL="285750" indent="-285750">
              <a:buFont typeface="Arial" panose="020B0604020202020204" pitchFamily="34" charset="0"/>
              <a:buChar char="•"/>
            </a:pPr>
            <a:r>
              <a:rPr lang="fr-FR" sz="1600" dirty="0">
                <a:latin typeface="Bree Lt" panose="02000503040000020004" pitchFamily="50" charset="0"/>
                <a:ea typeface="ＭＳ Ｐゴシック" charset="0"/>
                <a:cs typeface="ＭＳ Ｐゴシック" charset="0"/>
              </a:rPr>
              <a:t>accueillir les personnes en situation de handicap</a:t>
            </a:r>
          </a:p>
          <a:p>
            <a:pPr marL="285750" indent="-285750">
              <a:buFont typeface="Arial" panose="020B0604020202020204" pitchFamily="34" charset="0"/>
              <a:buChar char="•"/>
            </a:pPr>
            <a:r>
              <a:rPr lang="fr-FR" sz="1600" dirty="0">
                <a:latin typeface="Bree Lt" panose="02000503040000020004" pitchFamily="50" charset="0"/>
                <a:ea typeface="ＭＳ Ｐゴシック" charset="0"/>
                <a:cs typeface="ＭＳ Ｐゴシック" charset="0"/>
              </a:rPr>
              <a:t>aider à l'embarquement et au débarquement des personnes dans les bateaux</a:t>
            </a:r>
          </a:p>
          <a:p>
            <a:pPr marL="285750" indent="-285750">
              <a:buFont typeface="Arial" panose="020B0604020202020204" pitchFamily="34" charset="0"/>
              <a:buChar char="•"/>
            </a:pPr>
            <a:r>
              <a:rPr lang="fr-FR" sz="1600" dirty="0">
                <a:latin typeface="Bree Lt" panose="02000503040000020004" pitchFamily="50" charset="0"/>
                <a:ea typeface="ＭＳ Ｐゴシック" charset="0"/>
                <a:cs typeface="ＭＳ Ｐゴシック" charset="0"/>
              </a:rPr>
              <a:t>participer aux navigations sur l'eau</a:t>
            </a:r>
          </a:p>
          <a:p>
            <a:pPr marL="285750" indent="-285750">
              <a:buFont typeface="Arial" panose="020B0604020202020204" pitchFamily="34" charset="0"/>
              <a:buChar char="•"/>
            </a:pPr>
            <a:r>
              <a:rPr lang="fr-FR" sz="1600" dirty="0">
                <a:latin typeface="Bree Lt" panose="02000503040000020004" pitchFamily="50" charset="0"/>
                <a:ea typeface="ＭＳ Ｐゴシック" charset="0"/>
                <a:cs typeface="ＭＳ Ｐゴシック" charset="0"/>
              </a:rPr>
              <a:t>aider à l'organisation d'événements dédiés à la promotion du "</a:t>
            </a:r>
            <a:r>
              <a:rPr lang="fr-FR" sz="1600" dirty="0" err="1">
                <a:latin typeface="Bree Lt" panose="02000503040000020004" pitchFamily="50" charset="0"/>
                <a:ea typeface="ＭＳ Ｐゴシック" charset="0"/>
                <a:cs typeface="ＭＳ Ｐゴシック" charset="0"/>
              </a:rPr>
              <a:t>handi</a:t>
            </a:r>
            <a:r>
              <a:rPr lang="fr-FR" sz="1600" dirty="0">
                <a:latin typeface="Bree Lt" panose="02000503040000020004" pitchFamily="50" charset="0"/>
                <a:ea typeface="ＭＳ Ｐゴシック" charset="0"/>
                <a:cs typeface="ＭＳ Ｐゴシック" charset="0"/>
              </a:rPr>
              <a:t> voile"</a:t>
            </a:r>
          </a:p>
          <a:p>
            <a:pPr marL="285750" indent="-285750">
              <a:buFont typeface="Arial" panose="020B0604020202020204" pitchFamily="34" charset="0"/>
              <a:buChar char="•"/>
            </a:pPr>
            <a:r>
              <a:rPr lang="fr-FR" sz="1600" dirty="0">
                <a:latin typeface="Bree Lt" panose="02000503040000020004" pitchFamily="50" charset="0"/>
                <a:ea typeface="ＭＳ Ｐゴシック" charset="0"/>
                <a:cs typeface="ＭＳ Ｐゴシック" charset="0"/>
              </a:rPr>
              <a:t>aider à la logistique sur les déplacements en régates et favoriser la mise en place et la cohésion du groupe</a:t>
            </a:r>
          </a:p>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dirty="0">
              <a:ln>
                <a:noFill/>
              </a:ln>
              <a:solidFill>
                <a:schemeClr val="bg1"/>
              </a:solidFill>
              <a:effectLst/>
              <a:latin typeface="Bree Rg" panose="02000806000000020004" pitchFamily="50" charset="0"/>
              <a:ea typeface="ＭＳ Ｐゴシック" charset="0"/>
              <a:cs typeface="ＭＳ Ｐゴシック" charset="0"/>
            </a:endParaRPr>
          </a:p>
        </p:txBody>
      </p:sp>
      <p:pic>
        <p:nvPicPr>
          <p:cNvPr id="4" name="Image 3">
            <a:extLst>
              <a:ext uri="{FF2B5EF4-FFF2-40B4-BE49-F238E27FC236}">
                <a16:creationId xmlns:a16="http://schemas.microsoft.com/office/drawing/2014/main" id="{4DABA58C-1303-48D1-931D-5C69109CEFA4}"/>
              </a:ext>
            </a:extLst>
          </p:cNvPr>
          <p:cNvPicPr>
            <a:picLocks noChangeAspect="1"/>
          </p:cNvPicPr>
          <p:nvPr/>
        </p:nvPicPr>
        <p:blipFill rotWithShape="1">
          <a:blip r:embed="rId2"/>
          <a:srcRect r="8024" b="33810"/>
          <a:stretch/>
        </p:blipFill>
        <p:spPr>
          <a:xfrm>
            <a:off x="7248128" y="2099967"/>
            <a:ext cx="4670015" cy="224047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9" name="ZoneTexte 8">
            <a:extLst>
              <a:ext uri="{FF2B5EF4-FFF2-40B4-BE49-F238E27FC236}">
                <a16:creationId xmlns:a16="http://schemas.microsoft.com/office/drawing/2014/main" id="{EA19F29E-7EEA-4183-A9A2-E230D7D5E273}"/>
              </a:ext>
            </a:extLst>
          </p:cNvPr>
          <p:cNvSpPr txBox="1"/>
          <p:nvPr/>
        </p:nvSpPr>
        <p:spPr bwMode="auto">
          <a:xfrm>
            <a:off x="1199456" y="6577218"/>
            <a:ext cx="5112568" cy="26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eaLnBrk="0" hangingPunct="0">
              <a:lnSpc>
                <a:spcPct val="40000"/>
              </a:lnSpc>
              <a:spcBef>
                <a:spcPct val="50000"/>
              </a:spcBef>
              <a:buSzTx/>
            </a:pPr>
            <a:r>
              <a:rPr lang="fr-FR" sz="2000" b="1" dirty="0">
                <a:solidFill>
                  <a:srgbClr val="061F5D"/>
                </a:solidFill>
                <a:latin typeface="Bree Rg" panose="02000806000000020004" pitchFamily="50" charset="0"/>
              </a:rPr>
              <a:t>Retrouvez l’annonce </a:t>
            </a:r>
            <a:r>
              <a:rPr lang="fr-FR" sz="2000" b="1" dirty="0">
                <a:solidFill>
                  <a:srgbClr val="061F5D"/>
                </a:solidFill>
                <a:latin typeface="Bree Rg" panose="02000806000000020004" pitchFamily="50" charset="0"/>
                <a:hlinkClick r:id="rId3"/>
              </a:rPr>
              <a:t>ici</a:t>
            </a:r>
            <a:r>
              <a:rPr lang="fr-FR" sz="2000" b="1" dirty="0">
                <a:solidFill>
                  <a:srgbClr val="061F5D"/>
                </a:solidFill>
                <a:latin typeface="Bree Rg" panose="02000806000000020004" pitchFamily="50" charset="0"/>
                <a:hlinkClick r:id="rId4"/>
              </a:rPr>
              <a:t> </a:t>
            </a:r>
            <a:endParaRPr lang="fr-FR" sz="2000" b="1" dirty="0">
              <a:solidFill>
                <a:srgbClr val="061F5D"/>
              </a:solidFill>
              <a:latin typeface="Bree Rg" panose="02000806000000020004" pitchFamily="50" charset="0"/>
            </a:endParaRPr>
          </a:p>
        </p:txBody>
      </p:sp>
      <p:sp>
        <p:nvSpPr>
          <p:cNvPr id="10" name="Flèche : droite 9">
            <a:extLst>
              <a:ext uri="{FF2B5EF4-FFF2-40B4-BE49-F238E27FC236}">
                <a16:creationId xmlns:a16="http://schemas.microsoft.com/office/drawing/2014/main" id="{D2F06D08-3825-4B14-B559-02AD6C2D3E35}"/>
              </a:ext>
            </a:extLst>
          </p:cNvPr>
          <p:cNvSpPr/>
          <p:nvPr/>
        </p:nvSpPr>
        <p:spPr bwMode="auto">
          <a:xfrm>
            <a:off x="105544" y="6445393"/>
            <a:ext cx="1008112" cy="378516"/>
          </a:xfrm>
          <a:prstGeom prst="rightArrow">
            <a:avLst/>
          </a:prstGeom>
          <a:solidFill>
            <a:schemeClr val="bg1"/>
          </a:solidFill>
          <a:ln>
            <a:noFill/>
          </a:ln>
          <a:effectLst/>
        </p:spPr>
        <p:txBody>
          <a:bodyPr vert="horz" wrap="square" lIns="91440" tIns="45720" rIns="91440" bIns="45720" numCol="1" rtlCol="0" anchor="t" anchorCtr="0" compatLnSpc="1">
            <a:prstTxWarp prst="textNoShape">
              <a:avLst/>
            </a:prstTxWarp>
          </a:bodyPr>
          <a:lstStyle/>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53851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EFB2C7-B68D-429A-8087-AC1AEC2989A4}"/>
              </a:ext>
            </a:extLst>
          </p:cNvPr>
          <p:cNvSpPr>
            <a:spLocks noGrp="1"/>
          </p:cNvSpPr>
          <p:nvPr>
            <p:ph type="title"/>
          </p:nvPr>
        </p:nvSpPr>
        <p:spPr/>
        <p:txBody>
          <a:bodyPr/>
          <a:lstStyle/>
          <a:p>
            <a:r>
              <a:rPr lang="fr-FR" dirty="0">
                <a:latin typeface="Bree Rg" panose="02000806000000020004" pitchFamily="50" charset="0"/>
              </a:rPr>
              <a:t>L’accompagnement de la FFVoile</a:t>
            </a:r>
          </a:p>
        </p:txBody>
      </p:sp>
      <p:sp>
        <p:nvSpPr>
          <p:cNvPr id="4" name="Rectangle : coins arrondis 3">
            <a:extLst>
              <a:ext uri="{FF2B5EF4-FFF2-40B4-BE49-F238E27FC236}">
                <a16:creationId xmlns:a16="http://schemas.microsoft.com/office/drawing/2014/main" id="{22CD2E0A-87B9-417C-A251-ED424E287D8F}"/>
              </a:ext>
            </a:extLst>
          </p:cNvPr>
          <p:cNvSpPr/>
          <p:nvPr/>
        </p:nvSpPr>
        <p:spPr bwMode="auto">
          <a:xfrm>
            <a:off x="1559496" y="2276872"/>
            <a:ext cx="8784976" cy="562671"/>
          </a:xfrm>
          <a:prstGeom prst="roundRect">
            <a:avLst/>
          </a:pr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419100" indent="-419100"/>
            <a:r>
              <a:rPr lang="fr-FR" dirty="0">
                <a:latin typeface="Bree Lt" panose="02000503040000020004" pitchFamily="50" charset="0"/>
              </a:rPr>
              <a:t>Une équipe à disposition à tout moment : </a:t>
            </a:r>
            <a:r>
              <a:rPr lang="fr-FR" dirty="0">
                <a:latin typeface="Bree Lt" panose="02000503040000020004" pitchFamily="50" charset="0"/>
                <a:hlinkClick r:id="rId2"/>
              </a:rPr>
              <a:t>service-civique@ffvoile.fr</a:t>
            </a:r>
            <a:r>
              <a:rPr lang="fr-FR" dirty="0">
                <a:latin typeface="Bree Lt" panose="02000503040000020004" pitchFamily="50" charset="0"/>
              </a:rPr>
              <a:t> </a:t>
            </a:r>
          </a:p>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5" name="Rectangle : coins arrondis 4">
            <a:extLst>
              <a:ext uri="{FF2B5EF4-FFF2-40B4-BE49-F238E27FC236}">
                <a16:creationId xmlns:a16="http://schemas.microsoft.com/office/drawing/2014/main" id="{9C30109D-A59B-42F0-B00E-C75B386D062F}"/>
              </a:ext>
            </a:extLst>
          </p:cNvPr>
          <p:cNvSpPr/>
          <p:nvPr/>
        </p:nvSpPr>
        <p:spPr bwMode="auto">
          <a:xfrm>
            <a:off x="1559496" y="3127575"/>
            <a:ext cx="10153128" cy="562671"/>
          </a:xfrm>
          <a:prstGeom prst="roundRect">
            <a:avLst/>
          </a:pr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419100" indent="-419100"/>
            <a:r>
              <a:rPr lang="fr-FR" dirty="0">
                <a:latin typeface="Bree Lt" panose="02000503040000020004" pitchFamily="50" charset="0"/>
              </a:rPr>
              <a:t>Suivi et conseil lors de la création de votre offre sur la </a:t>
            </a:r>
            <a:r>
              <a:rPr lang="fr-FR" u="sng" dirty="0">
                <a:solidFill>
                  <a:srgbClr val="316E99"/>
                </a:solidFill>
                <a:latin typeface="Bree Lt" panose="02000503040000020004" pitchFamily="50" charset="0"/>
              </a:rPr>
              <a:t>plateforme Moodle </a:t>
            </a:r>
          </a:p>
          <a:p>
            <a:pPr marL="419100" marR="0" indent="-419100" algn="l" defTabSz="914400" rtl="0" eaLnBrk="1" fontAlgn="base" latinLnBrk="0" hangingPunct="1">
              <a:lnSpc>
                <a:spcPct val="100000"/>
              </a:lnSpc>
              <a:spcBef>
                <a:spcPct val="20000"/>
              </a:spcBef>
              <a:spcAft>
                <a:spcPct val="0"/>
              </a:spcAft>
              <a:buClrTx/>
              <a:buSzPct val="80000"/>
              <a:buFontTx/>
              <a:buNone/>
              <a:tabLst/>
            </a:pPr>
            <a:endParaRPr kumimoji="0" lang="fr-FR"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6" name="Rectangle : coins arrondis 5">
            <a:extLst>
              <a:ext uri="{FF2B5EF4-FFF2-40B4-BE49-F238E27FC236}">
                <a16:creationId xmlns:a16="http://schemas.microsoft.com/office/drawing/2014/main" id="{5ABA79EE-0770-4A5B-8D17-5867435901C6}"/>
              </a:ext>
            </a:extLst>
          </p:cNvPr>
          <p:cNvSpPr/>
          <p:nvPr/>
        </p:nvSpPr>
        <p:spPr bwMode="auto">
          <a:xfrm>
            <a:off x="1559496" y="3933056"/>
            <a:ext cx="8784976" cy="545515"/>
          </a:xfrm>
          <a:prstGeom prst="roundRect">
            <a:avLst/>
          </a:pr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fr-FR" dirty="0">
                <a:latin typeface="Bree Lt" panose="02000503040000020004" pitchFamily="50" charset="0"/>
              </a:rPr>
              <a:t>Gestion administrative du jeune en service civique</a:t>
            </a:r>
          </a:p>
        </p:txBody>
      </p:sp>
      <p:sp>
        <p:nvSpPr>
          <p:cNvPr id="3" name="Rectangle : coins arrondis 2">
            <a:extLst>
              <a:ext uri="{FF2B5EF4-FFF2-40B4-BE49-F238E27FC236}">
                <a16:creationId xmlns:a16="http://schemas.microsoft.com/office/drawing/2014/main" id="{FF5A623C-62B2-70CF-9501-F2398F8158FF}"/>
              </a:ext>
            </a:extLst>
          </p:cNvPr>
          <p:cNvSpPr/>
          <p:nvPr/>
        </p:nvSpPr>
        <p:spPr bwMode="auto">
          <a:xfrm>
            <a:off x="1559496" y="1609952"/>
            <a:ext cx="8784976" cy="545515"/>
          </a:xfrm>
          <a:prstGeom prst="roundRect">
            <a:avLst/>
          </a:pr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r>
              <a:rPr lang="fr-FR" dirty="0">
                <a:latin typeface="Bree Lt" panose="02000503040000020004" pitchFamily="50" charset="0"/>
              </a:rPr>
              <a:t>Gestion de l’agréement</a:t>
            </a:r>
          </a:p>
        </p:txBody>
      </p:sp>
    </p:spTree>
    <p:extLst>
      <p:ext uri="{BB962C8B-B14F-4D97-AF65-F5344CB8AC3E}">
        <p14:creationId xmlns:p14="http://schemas.microsoft.com/office/powerpoint/2010/main" val="471569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7ABBF-CFC4-DA0A-51E6-801ABACE652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5441482-08C2-458E-9D30-D6695896F8CB}"/>
              </a:ext>
            </a:extLst>
          </p:cNvPr>
          <p:cNvSpPr>
            <a:spLocks noGrp="1"/>
          </p:cNvSpPr>
          <p:nvPr>
            <p:ph type="title"/>
          </p:nvPr>
        </p:nvSpPr>
        <p:spPr/>
        <p:txBody>
          <a:bodyPr/>
          <a:lstStyle/>
          <a:p>
            <a:r>
              <a:rPr lang="fr-FR" dirty="0">
                <a:latin typeface="Bree Rg" panose="02000806000000020004" pitchFamily="50" charset="0"/>
              </a:rPr>
              <a:t>La procédure</a:t>
            </a:r>
          </a:p>
        </p:txBody>
      </p:sp>
      <p:sp>
        <p:nvSpPr>
          <p:cNvPr id="3" name="Espace réservé du contenu 2">
            <a:extLst>
              <a:ext uri="{FF2B5EF4-FFF2-40B4-BE49-F238E27FC236}">
                <a16:creationId xmlns:a16="http://schemas.microsoft.com/office/drawing/2014/main" id="{69B45C75-3F0E-500F-B9C8-F0A38D66B2FD}"/>
              </a:ext>
            </a:extLst>
          </p:cNvPr>
          <p:cNvSpPr>
            <a:spLocks noGrp="1"/>
          </p:cNvSpPr>
          <p:nvPr>
            <p:ph sz="quarter" idx="10"/>
          </p:nvPr>
        </p:nvSpPr>
        <p:spPr>
          <a:xfrm>
            <a:off x="119336" y="1196752"/>
            <a:ext cx="11953328" cy="5472608"/>
          </a:xfrm>
        </p:spPr>
        <p:txBody>
          <a:bodyPr/>
          <a:lstStyle/>
          <a:p>
            <a:pPr marL="285750" indent="-285750">
              <a:buFontTx/>
              <a:buChar char="-"/>
            </a:pPr>
            <a:endParaRPr lang="fr-FR" sz="1400" dirty="0"/>
          </a:p>
          <a:p>
            <a:pPr marL="285750" indent="-285750">
              <a:buFontTx/>
              <a:buChar char="-"/>
            </a:pPr>
            <a:endParaRPr lang="fr-FR" sz="1400" dirty="0"/>
          </a:p>
          <a:p>
            <a:endParaRPr lang="fr-FR" dirty="0"/>
          </a:p>
        </p:txBody>
      </p:sp>
      <p:sp>
        <p:nvSpPr>
          <p:cNvPr id="6" name="Rectangle : coins arrondis 5">
            <a:extLst>
              <a:ext uri="{FF2B5EF4-FFF2-40B4-BE49-F238E27FC236}">
                <a16:creationId xmlns:a16="http://schemas.microsoft.com/office/drawing/2014/main" id="{52452863-71CA-49E6-96C2-7440F9D09041}"/>
              </a:ext>
            </a:extLst>
          </p:cNvPr>
          <p:cNvSpPr/>
          <p:nvPr/>
        </p:nvSpPr>
        <p:spPr bwMode="auto">
          <a:xfrm>
            <a:off x="479376" y="1268760"/>
            <a:ext cx="4104456" cy="5472608"/>
          </a:xfrm>
          <a:prstGeom prst="roundRect">
            <a:avLst>
              <a:gd name="adj" fmla="val 7661"/>
            </a:avLst>
          </a:pr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457200" indent="-457200" eaLnBrk="0" hangingPunct="0">
              <a:lnSpc>
                <a:spcPct val="150000"/>
              </a:lnSpc>
              <a:spcBef>
                <a:spcPts val="0"/>
              </a:spcBef>
              <a:buSzTx/>
              <a:buAutoNum type="arabicPeriod"/>
            </a:pPr>
            <a:r>
              <a:rPr lang="fr-FR" sz="1400" b="1" dirty="0">
                <a:solidFill>
                  <a:srgbClr val="FF0000"/>
                </a:solidFill>
                <a:latin typeface="Bree Lt" panose="02000503040000020004" pitchFamily="50" charset="0"/>
              </a:rPr>
              <a:t>Informez-nous par mail de votre volonté de proposer une offre : service-civique@ffvoile.fr</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Recevez vos identifiants pour vous connecter à la plateforme </a:t>
            </a:r>
            <a:r>
              <a:rPr lang="fr-FR" sz="1400" dirty="0" err="1">
                <a:solidFill>
                  <a:srgbClr val="061F5D"/>
                </a:solidFill>
                <a:latin typeface="Bree Lt" panose="02000503040000020004" pitchFamily="50" charset="0"/>
              </a:rPr>
              <a:t>moodle</a:t>
            </a:r>
            <a:r>
              <a:rPr lang="fr-FR" sz="1400" dirty="0">
                <a:solidFill>
                  <a:srgbClr val="061F5D"/>
                </a:solidFill>
                <a:latin typeface="Bree Lt" panose="02000503040000020004" pitchFamily="50" charset="0"/>
              </a:rPr>
              <a:t> </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Détaillez votre offre et votre structure</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Recevez par un mail de la FFVoile, la confirmation de la publication de votre offre</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Créer votre compte sur la plateforme (besoin de votre </a:t>
            </a:r>
            <a:r>
              <a:rPr lang="fr-FR" sz="1400" dirty="0" err="1">
                <a:solidFill>
                  <a:srgbClr val="061F5D"/>
                </a:solidFill>
                <a:latin typeface="Bree Lt" panose="02000503040000020004" pitchFamily="50" charset="0"/>
              </a:rPr>
              <a:t>n°de</a:t>
            </a:r>
            <a:r>
              <a:rPr lang="fr-FR" sz="1400" dirty="0">
                <a:solidFill>
                  <a:srgbClr val="061F5D"/>
                </a:solidFill>
                <a:latin typeface="Bree Lt" panose="02000503040000020004" pitchFamily="50" charset="0"/>
              </a:rPr>
              <a:t> SIRET et du n° d’agréement : NA-000-25-00055-00)</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Consulter les candidatures, étudiez-les et retenez-en une</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Envoyez tous les documents administratifs à la FFVoile qui se charge de faire le lien avec l’Agence du Service Civique. </a:t>
            </a:r>
          </a:p>
        </p:txBody>
      </p:sp>
      <p:pic>
        <p:nvPicPr>
          <p:cNvPr id="5" name="Image 4">
            <a:extLst>
              <a:ext uri="{FF2B5EF4-FFF2-40B4-BE49-F238E27FC236}">
                <a16:creationId xmlns:a16="http://schemas.microsoft.com/office/drawing/2014/main" id="{D5061598-D0F9-CC13-0C8E-C3803610F053}"/>
              </a:ext>
            </a:extLst>
          </p:cNvPr>
          <p:cNvPicPr>
            <a:picLocks noChangeAspect="1"/>
          </p:cNvPicPr>
          <p:nvPr/>
        </p:nvPicPr>
        <p:blipFill>
          <a:blip r:embed="rId2"/>
          <a:stretch>
            <a:fillRect/>
          </a:stretch>
        </p:blipFill>
        <p:spPr>
          <a:xfrm>
            <a:off x="5574987" y="1389881"/>
            <a:ext cx="5578323" cy="4359018"/>
          </a:xfrm>
          <a:prstGeom prst="rect">
            <a:avLst/>
          </a:prstGeom>
        </p:spPr>
      </p:pic>
    </p:spTree>
    <p:extLst>
      <p:ext uri="{BB962C8B-B14F-4D97-AF65-F5344CB8AC3E}">
        <p14:creationId xmlns:p14="http://schemas.microsoft.com/office/powerpoint/2010/main" val="4193834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8A459-AA6C-4F9E-32BD-6C5FB32C606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25BD4E2-209E-1EA4-1D04-352974427189}"/>
              </a:ext>
            </a:extLst>
          </p:cNvPr>
          <p:cNvSpPr>
            <a:spLocks noGrp="1"/>
          </p:cNvSpPr>
          <p:nvPr>
            <p:ph type="title"/>
          </p:nvPr>
        </p:nvSpPr>
        <p:spPr/>
        <p:txBody>
          <a:bodyPr/>
          <a:lstStyle/>
          <a:p>
            <a:r>
              <a:rPr lang="fr-FR" dirty="0">
                <a:latin typeface="Bree Rg" panose="02000806000000020004" pitchFamily="50" charset="0"/>
              </a:rPr>
              <a:t>La procédure</a:t>
            </a:r>
          </a:p>
        </p:txBody>
      </p:sp>
      <p:sp>
        <p:nvSpPr>
          <p:cNvPr id="3" name="Espace réservé du contenu 2">
            <a:extLst>
              <a:ext uri="{FF2B5EF4-FFF2-40B4-BE49-F238E27FC236}">
                <a16:creationId xmlns:a16="http://schemas.microsoft.com/office/drawing/2014/main" id="{3E613F20-273B-C946-A3C3-D6CF09D863BA}"/>
              </a:ext>
            </a:extLst>
          </p:cNvPr>
          <p:cNvSpPr>
            <a:spLocks noGrp="1"/>
          </p:cNvSpPr>
          <p:nvPr>
            <p:ph sz="quarter" idx="10"/>
          </p:nvPr>
        </p:nvSpPr>
        <p:spPr>
          <a:xfrm>
            <a:off x="119336" y="1196752"/>
            <a:ext cx="11953328" cy="5472608"/>
          </a:xfrm>
        </p:spPr>
        <p:txBody>
          <a:bodyPr/>
          <a:lstStyle/>
          <a:p>
            <a:pPr marL="285750" indent="-285750">
              <a:buFontTx/>
              <a:buChar char="-"/>
            </a:pPr>
            <a:endParaRPr lang="fr-FR" sz="1400" dirty="0"/>
          </a:p>
          <a:p>
            <a:pPr marL="285750" indent="-285750">
              <a:buFontTx/>
              <a:buChar char="-"/>
            </a:pPr>
            <a:endParaRPr lang="fr-FR" sz="1400" dirty="0"/>
          </a:p>
          <a:p>
            <a:endParaRPr lang="fr-FR" dirty="0"/>
          </a:p>
        </p:txBody>
      </p:sp>
      <p:pic>
        <p:nvPicPr>
          <p:cNvPr id="7" name="Image 6">
            <a:extLst>
              <a:ext uri="{FF2B5EF4-FFF2-40B4-BE49-F238E27FC236}">
                <a16:creationId xmlns:a16="http://schemas.microsoft.com/office/drawing/2014/main" id="{38E537AE-421C-AD36-2C05-137FE23854A8}"/>
              </a:ext>
            </a:extLst>
          </p:cNvPr>
          <p:cNvPicPr>
            <a:picLocks noChangeAspect="1"/>
          </p:cNvPicPr>
          <p:nvPr/>
        </p:nvPicPr>
        <p:blipFill>
          <a:blip r:embed="rId2"/>
          <a:stretch>
            <a:fillRect/>
          </a:stretch>
        </p:blipFill>
        <p:spPr>
          <a:xfrm>
            <a:off x="5375412" y="1844824"/>
            <a:ext cx="5973676" cy="4060232"/>
          </a:xfrm>
          <a:prstGeom prst="rect">
            <a:avLst/>
          </a:prstGeom>
        </p:spPr>
      </p:pic>
      <p:sp>
        <p:nvSpPr>
          <p:cNvPr id="4" name="Rectangle : coins arrondis 3">
            <a:extLst>
              <a:ext uri="{FF2B5EF4-FFF2-40B4-BE49-F238E27FC236}">
                <a16:creationId xmlns:a16="http://schemas.microsoft.com/office/drawing/2014/main" id="{86EDB5FC-1C7F-D407-E2FC-666C311AFD88}"/>
              </a:ext>
            </a:extLst>
          </p:cNvPr>
          <p:cNvSpPr/>
          <p:nvPr/>
        </p:nvSpPr>
        <p:spPr bwMode="auto">
          <a:xfrm>
            <a:off x="479376" y="1268760"/>
            <a:ext cx="4104456" cy="5472608"/>
          </a:xfrm>
          <a:prstGeom prst="roundRect">
            <a:avLst>
              <a:gd name="adj" fmla="val 7661"/>
            </a:avLst>
          </a:pr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Informez-nous par mail de votre volonté de proposer une offre : service-civique@ffvoile.fr</a:t>
            </a:r>
          </a:p>
          <a:p>
            <a:pPr marL="457200" indent="-457200" eaLnBrk="0" hangingPunct="0">
              <a:lnSpc>
                <a:spcPct val="150000"/>
              </a:lnSpc>
              <a:spcBef>
                <a:spcPts val="0"/>
              </a:spcBef>
              <a:buSzTx/>
              <a:buAutoNum type="arabicPeriod"/>
            </a:pPr>
            <a:r>
              <a:rPr lang="fr-FR" sz="1400" b="1" dirty="0">
                <a:solidFill>
                  <a:srgbClr val="FF0000"/>
                </a:solidFill>
                <a:latin typeface="Bree Lt" panose="02000503040000020004" pitchFamily="50" charset="0"/>
              </a:rPr>
              <a:t>Recevez vos identifiants pour vous connecter à la plateforme </a:t>
            </a:r>
            <a:r>
              <a:rPr lang="fr-FR" sz="1400" b="1" dirty="0" err="1">
                <a:solidFill>
                  <a:srgbClr val="FF0000"/>
                </a:solidFill>
                <a:latin typeface="Bree Lt" panose="02000503040000020004" pitchFamily="50" charset="0"/>
              </a:rPr>
              <a:t>moodle</a:t>
            </a:r>
            <a:r>
              <a:rPr lang="fr-FR" sz="1400" b="1" dirty="0">
                <a:solidFill>
                  <a:srgbClr val="FF0000"/>
                </a:solidFill>
                <a:latin typeface="Bree Lt" panose="02000503040000020004" pitchFamily="50" charset="0"/>
              </a:rPr>
              <a:t> </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Détaillez votre offre et votre structure</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Recevez par un mail de la FFVoile, la confirmation de la publication de votre offre</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Créer votre compte sur la plateforme (besoin de votre </a:t>
            </a:r>
            <a:r>
              <a:rPr lang="fr-FR" sz="1400" dirty="0" err="1">
                <a:solidFill>
                  <a:srgbClr val="061F5D"/>
                </a:solidFill>
                <a:latin typeface="Bree Lt" panose="02000503040000020004" pitchFamily="50" charset="0"/>
              </a:rPr>
              <a:t>n°de</a:t>
            </a:r>
            <a:r>
              <a:rPr lang="fr-FR" sz="1400" dirty="0">
                <a:solidFill>
                  <a:srgbClr val="061F5D"/>
                </a:solidFill>
                <a:latin typeface="Bree Lt" panose="02000503040000020004" pitchFamily="50" charset="0"/>
              </a:rPr>
              <a:t> SIRET et du n° d’agréement : NA-000-25-00055-00)</a:t>
            </a:r>
          </a:p>
          <a:p>
            <a:pPr marL="457200" indent="-457200" eaLnBrk="0" hangingPunct="0">
              <a:lnSpc>
                <a:spcPct val="150000"/>
              </a:lnSpc>
              <a:spcBef>
                <a:spcPts val="0"/>
              </a:spcBef>
              <a:buSzTx/>
              <a:buAutoNum type="arabicPeriod"/>
            </a:pPr>
            <a:r>
              <a:rPr lang="fr-FR" sz="1400" dirty="0">
                <a:solidFill>
                  <a:srgbClr val="061F5D"/>
                </a:solidFill>
                <a:latin typeface="Bree Lt" panose="02000503040000020004" pitchFamily="50" charset="0"/>
              </a:rPr>
              <a:t>Consulter les candidatures, étudiez-les et retenez-en une</a:t>
            </a:r>
          </a:p>
          <a:p>
            <a:pPr marL="457200" indent="-457200" eaLnBrk="0" hangingPunct="0">
              <a:lnSpc>
                <a:spcPct val="150000"/>
              </a:lnSpc>
              <a:spcBef>
                <a:spcPts val="0"/>
              </a:spcBef>
              <a:buSzTx/>
              <a:buFontTx/>
              <a:buAutoNum type="arabicPeriod"/>
            </a:pPr>
            <a:r>
              <a:rPr lang="fr-FR" sz="1400" dirty="0">
                <a:solidFill>
                  <a:srgbClr val="061F5D"/>
                </a:solidFill>
                <a:latin typeface="Bree Lt" panose="02000503040000020004" pitchFamily="50" charset="0"/>
              </a:rPr>
              <a:t>Envoyez tous les documents administratifs à la FFVoile qui se charge de faire le lien avec l’Agence du Service Civique. </a:t>
            </a:r>
          </a:p>
          <a:p>
            <a:pPr eaLnBrk="0" hangingPunct="0">
              <a:lnSpc>
                <a:spcPct val="150000"/>
              </a:lnSpc>
              <a:spcBef>
                <a:spcPts val="0"/>
              </a:spcBef>
              <a:buSzTx/>
            </a:pPr>
            <a:endParaRPr lang="fr-FR" sz="1400" dirty="0">
              <a:solidFill>
                <a:srgbClr val="061F5D"/>
              </a:solidFill>
              <a:latin typeface="Bree Lt" panose="02000503040000020004" pitchFamily="50" charset="0"/>
            </a:endParaRPr>
          </a:p>
        </p:txBody>
      </p:sp>
    </p:spTree>
    <p:extLst>
      <p:ext uri="{BB962C8B-B14F-4D97-AF65-F5344CB8AC3E}">
        <p14:creationId xmlns:p14="http://schemas.microsoft.com/office/powerpoint/2010/main" val="3327003731"/>
      </p:ext>
    </p:extLst>
  </p:cSld>
  <p:clrMapOvr>
    <a:masterClrMapping/>
  </p:clrMapOvr>
</p:sld>
</file>

<file path=ppt/theme/theme1.xml><?xml version="1.0" encoding="utf-8"?>
<a:theme xmlns:a="http://schemas.openxmlformats.org/drawingml/2006/main" name="Présentation_FFVoile_2014">
  <a:themeElements>
    <a:clrScheme name="Personnalisé 1">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C00000"/>
      </a:hlink>
      <a:folHlink>
        <a:srgbClr val="7030A0"/>
      </a:folHlink>
    </a:clrScheme>
    <a:fontScheme name="Bande verticale">
      <a:majorFont>
        <a:latin typeface="Times New Roman"/>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419100" marR="0" indent="-419100" algn="l" defTabSz="914400" rtl="0" eaLnBrk="1" fontAlgn="base" latinLnBrk="0" hangingPunct="1">
          <a:lnSpc>
            <a:spcPct val="100000"/>
          </a:lnSpc>
          <a:spcBef>
            <a:spcPct val="20000"/>
          </a:spcBef>
          <a:spcAft>
            <a:spcPct val="0"/>
          </a:spcAft>
          <a:buClrTx/>
          <a:buSzPct val="80000"/>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419100" marR="0" indent="-419100" algn="l" defTabSz="914400" rtl="0" eaLnBrk="1" fontAlgn="base" latinLnBrk="0" hangingPunct="1">
          <a:lnSpc>
            <a:spcPct val="100000"/>
          </a:lnSpc>
          <a:spcBef>
            <a:spcPct val="20000"/>
          </a:spcBef>
          <a:spcAft>
            <a:spcPct val="0"/>
          </a:spcAft>
          <a:buClrTx/>
          <a:buSzPct val="80000"/>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txDef>
      <a:spPr bwMode="auto">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a:spPr>
      <a:bodyPr wrap="square">
        <a:spAutoFit/>
      </a:bodyPr>
      <a:lstStyle>
        <a:defPPr eaLnBrk="0" hangingPunct="0">
          <a:lnSpc>
            <a:spcPct val="40000"/>
          </a:lnSpc>
          <a:spcBef>
            <a:spcPct val="50000"/>
          </a:spcBef>
          <a:buSzTx/>
          <a:defRPr sz="2500" b="1" dirty="0" smtClean="0">
            <a:solidFill>
              <a:srgbClr val="061F5D"/>
            </a:solidFill>
          </a:defRPr>
        </a:defPPr>
      </a:lstStyle>
    </a:txDef>
  </a:objectDefaults>
  <a:extraClrSchemeLst>
    <a:extraClrScheme>
      <a:clrScheme name="Bande vertical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Bande vertical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Bande vertical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ande vertical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Bande vertical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Bande vertical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ésentation2" id="{1135AACC-4414-40BC-BB08-F85D8159AAD8}" vid="{DD5D14D5-5199-4BDB-A679-F3FE357B0EC5}"/>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PPT_FFVoile</Template>
  <TotalTime>759</TotalTime>
  <Words>1421</Words>
  <Application>Microsoft Office PowerPoint</Application>
  <PresentationFormat>Grand écran</PresentationFormat>
  <Paragraphs>132</Paragraphs>
  <Slides>15</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15</vt:i4>
      </vt:variant>
    </vt:vector>
  </HeadingPairs>
  <TitlesOfParts>
    <vt:vector size="23" baseType="lpstr">
      <vt:lpstr>American Typewriter Condensed</vt:lpstr>
      <vt:lpstr>Arial</vt:lpstr>
      <vt:lpstr>Bree EB</vt:lpstr>
      <vt:lpstr>Bree Lt</vt:lpstr>
      <vt:lpstr>Bree Rg</vt:lpstr>
      <vt:lpstr>Courier New</vt:lpstr>
      <vt:lpstr>Times New Roman</vt:lpstr>
      <vt:lpstr>Présentation_FFVoile_2014</vt:lpstr>
      <vt:lpstr>ACCUeILLIR UN JEUNE  EN SERVICE CIVIQUE :  lancez-vous ! </vt:lpstr>
      <vt:lpstr>1. Le service civique, c'est quoi ? </vt:lpstr>
      <vt:lpstr>2. Une vraie opportunité pour les structures</vt:lpstr>
      <vt:lpstr>3. Quels types de missions proposer aux volontaires ? </vt:lpstr>
      <vt:lpstr>Des exemples de mission</vt:lpstr>
      <vt:lpstr>Des exemples de mission</vt:lpstr>
      <vt:lpstr>L’accompagnement de la FFVoile</vt:lpstr>
      <vt:lpstr>La procédure</vt:lpstr>
      <vt:lpstr>La procédure</vt:lpstr>
      <vt:lpstr>La procédure</vt:lpstr>
      <vt:lpstr>La procédure</vt:lpstr>
      <vt:lpstr>La procédure</vt:lpstr>
      <vt:lpstr>La procédure</vt:lpstr>
      <vt:lpstr>La procédure</vt:lpstr>
      <vt:lpstr>Place aux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du Dispositif service civique</dc:title>
  <dc:creator>Maelle LEBOULLEUX</dc:creator>
  <cp:keywords>FFVoile</cp:keywords>
  <cp:lastModifiedBy>Maelle LEBOULLEUX</cp:lastModifiedBy>
  <cp:revision>38</cp:revision>
  <cp:lastPrinted>2013-02-08T08:19:36Z</cp:lastPrinted>
  <dcterms:created xsi:type="dcterms:W3CDTF">2024-11-14T10:35:22Z</dcterms:created>
  <dcterms:modified xsi:type="dcterms:W3CDTF">2025-06-27T13:46:15Z</dcterms:modified>
</cp:coreProperties>
</file>