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6" r:id="rId2"/>
  </p:sldMasterIdLst>
  <p:sldIdLst>
    <p:sldId id="259" r:id="rId3"/>
    <p:sldId id="273" r:id="rId4"/>
    <p:sldId id="269" r:id="rId5"/>
    <p:sldId id="265" r:id="rId6"/>
    <p:sldId id="272" r:id="rId7"/>
    <p:sldId id="261" r:id="rId8"/>
    <p:sldId id="263" r:id="rId9"/>
    <p:sldId id="264" r:id="rId10"/>
    <p:sldId id="268" r:id="rId11"/>
    <p:sldId id="271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0DE475-7A7D-4F27-925F-BFF7446A83CA}" v="32" dt="2025-05-13T08:46:54.7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7" autoAdjust="0"/>
    <p:restoredTop sz="94660"/>
  </p:normalViewPr>
  <p:slideViewPr>
    <p:cSldViewPr snapToGrid="0">
      <p:cViewPr varScale="1">
        <p:scale>
          <a:sx n="75" d="100"/>
          <a:sy n="75" d="100"/>
        </p:scale>
        <p:origin x="11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n MAGURNO" userId="0395c2dc-1617-4d71-9695-9744a2667328" providerId="ADAL" clId="{A30DE475-7A7D-4F27-925F-BFF7446A83CA}"/>
    <pc:docChg chg="undo redo custSel addSld delSld modSld sldOrd">
      <pc:chgData name="Julien MAGURNO" userId="0395c2dc-1617-4d71-9695-9744a2667328" providerId="ADAL" clId="{A30DE475-7A7D-4F27-925F-BFF7446A83CA}" dt="2025-05-13T08:47:38.552" v="1652" actId="20577"/>
      <pc:docMkLst>
        <pc:docMk/>
      </pc:docMkLst>
      <pc:sldChg chg="addSp delSp modSp mod">
        <pc:chgData name="Julien MAGURNO" userId="0395c2dc-1617-4d71-9695-9744a2667328" providerId="ADAL" clId="{A30DE475-7A7D-4F27-925F-BFF7446A83CA}" dt="2025-05-13T07:39:26.773" v="147" actId="20577"/>
        <pc:sldMkLst>
          <pc:docMk/>
          <pc:sldMk cId="3079889204" sldId="259"/>
        </pc:sldMkLst>
        <pc:spChg chg="mod">
          <ac:chgData name="Julien MAGURNO" userId="0395c2dc-1617-4d71-9695-9744a2667328" providerId="ADAL" clId="{A30DE475-7A7D-4F27-925F-BFF7446A83CA}" dt="2025-05-13T07:38:19.636" v="24" actId="20577"/>
          <ac:spMkLst>
            <pc:docMk/>
            <pc:sldMk cId="3079889204" sldId="259"/>
            <ac:spMk id="3" creationId="{00000000-0000-0000-0000-000000000000}"/>
          </ac:spMkLst>
        </pc:spChg>
        <pc:spChg chg="del">
          <ac:chgData name="Julien MAGURNO" userId="0395c2dc-1617-4d71-9695-9744a2667328" providerId="ADAL" clId="{A30DE475-7A7D-4F27-925F-BFF7446A83CA}" dt="2025-05-13T07:39:06.268" v="81" actId="478"/>
          <ac:spMkLst>
            <pc:docMk/>
            <pc:sldMk cId="3079889204" sldId="259"/>
            <ac:spMk id="4" creationId="{00000000-0000-0000-0000-000000000000}"/>
          </ac:spMkLst>
        </pc:spChg>
        <pc:spChg chg="mod">
          <ac:chgData name="Julien MAGURNO" userId="0395c2dc-1617-4d71-9695-9744a2667328" providerId="ADAL" clId="{A30DE475-7A7D-4F27-925F-BFF7446A83CA}" dt="2025-05-13T07:39:02.398" v="80" actId="20577"/>
          <ac:spMkLst>
            <pc:docMk/>
            <pc:sldMk cId="3079889204" sldId="259"/>
            <ac:spMk id="5" creationId="{2AE59204-2A14-96B6-12DF-34488D693DBF}"/>
          </ac:spMkLst>
        </pc:spChg>
        <pc:spChg chg="add mod">
          <ac:chgData name="Julien MAGURNO" userId="0395c2dc-1617-4d71-9695-9744a2667328" providerId="ADAL" clId="{A30DE475-7A7D-4F27-925F-BFF7446A83CA}" dt="2025-05-13T07:39:26.773" v="147" actId="20577"/>
          <ac:spMkLst>
            <pc:docMk/>
            <pc:sldMk cId="3079889204" sldId="259"/>
            <ac:spMk id="7" creationId="{0B41C079-7FFE-E1F6-675C-60BFC34701FD}"/>
          </ac:spMkLst>
        </pc:spChg>
      </pc:sldChg>
      <pc:sldChg chg="addSp delSp modSp mod">
        <pc:chgData name="Julien MAGURNO" userId="0395c2dc-1617-4d71-9695-9744a2667328" providerId="ADAL" clId="{A30DE475-7A7D-4F27-925F-BFF7446A83CA}" dt="2025-05-13T08:22:00.092" v="1562" actId="478"/>
        <pc:sldMkLst>
          <pc:docMk/>
          <pc:sldMk cId="2818348274" sldId="261"/>
        </pc:sldMkLst>
        <pc:picChg chg="add mod">
          <ac:chgData name="Julien MAGURNO" userId="0395c2dc-1617-4d71-9695-9744a2667328" providerId="ADAL" clId="{A30DE475-7A7D-4F27-925F-BFF7446A83CA}" dt="2025-05-13T08:21:46.380" v="1559" actId="1076"/>
          <ac:picMkLst>
            <pc:docMk/>
            <pc:sldMk cId="2818348274" sldId="261"/>
            <ac:picMk id="5" creationId="{1998808E-FF07-2381-F57E-9239F7E43008}"/>
          </ac:picMkLst>
        </pc:picChg>
        <pc:picChg chg="add mod">
          <ac:chgData name="Julien MAGURNO" userId="0395c2dc-1617-4d71-9695-9744a2667328" providerId="ADAL" clId="{A30DE475-7A7D-4F27-925F-BFF7446A83CA}" dt="2025-05-13T08:21:58.542" v="1561" actId="1076"/>
          <ac:picMkLst>
            <pc:docMk/>
            <pc:sldMk cId="2818348274" sldId="261"/>
            <ac:picMk id="7" creationId="{171F571C-AB25-C3A7-1931-46A2871A69E8}"/>
          </ac:picMkLst>
        </pc:picChg>
        <pc:picChg chg="del mod">
          <ac:chgData name="Julien MAGURNO" userId="0395c2dc-1617-4d71-9695-9744a2667328" providerId="ADAL" clId="{A30DE475-7A7D-4F27-925F-BFF7446A83CA}" dt="2025-05-13T08:22:00.092" v="1562" actId="478"/>
          <ac:picMkLst>
            <pc:docMk/>
            <pc:sldMk cId="2818348274" sldId="261"/>
            <ac:picMk id="13" creationId="{214125B7-BCBE-CBF3-FFC2-E5BBAD07299B}"/>
          </ac:picMkLst>
        </pc:picChg>
      </pc:sldChg>
      <pc:sldChg chg="modSp mod ord">
        <pc:chgData name="Julien MAGURNO" userId="0395c2dc-1617-4d71-9695-9744a2667328" providerId="ADAL" clId="{A30DE475-7A7D-4F27-925F-BFF7446A83CA}" dt="2025-05-13T08:07:59.238" v="892" actId="6549"/>
        <pc:sldMkLst>
          <pc:docMk/>
          <pc:sldMk cId="1121161821" sldId="265"/>
        </pc:sldMkLst>
        <pc:spChg chg="mod">
          <ac:chgData name="Julien MAGURNO" userId="0395c2dc-1617-4d71-9695-9744a2667328" providerId="ADAL" clId="{A30DE475-7A7D-4F27-925F-BFF7446A83CA}" dt="2025-05-13T08:07:59.238" v="892" actId="6549"/>
          <ac:spMkLst>
            <pc:docMk/>
            <pc:sldMk cId="1121161821" sldId="265"/>
            <ac:spMk id="4" creationId="{455E1496-0905-E73C-9CB1-655BEA221487}"/>
          </ac:spMkLst>
        </pc:spChg>
      </pc:sldChg>
      <pc:sldChg chg="del">
        <pc:chgData name="Julien MAGURNO" userId="0395c2dc-1617-4d71-9695-9744a2667328" providerId="ADAL" clId="{A30DE475-7A7D-4F27-925F-BFF7446A83CA}" dt="2025-05-13T08:14:17.909" v="1376" actId="47"/>
        <pc:sldMkLst>
          <pc:docMk/>
          <pc:sldMk cId="2722225643" sldId="266"/>
        </pc:sldMkLst>
      </pc:sldChg>
      <pc:sldChg chg="del">
        <pc:chgData name="Julien MAGURNO" userId="0395c2dc-1617-4d71-9695-9744a2667328" providerId="ADAL" clId="{A30DE475-7A7D-4F27-925F-BFF7446A83CA}" dt="2025-05-13T07:39:37.401" v="148" actId="47"/>
        <pc:sldMkLst>
          <pc:docMk/>
          <pc:sldMk cId="3910761202" sldId="267"/>
        </pc:sldMkLst>
      </pc:sldChg>
      <pc:sldChg chg="addSp delSp modSp mod ord">
        <pc:chgData name="Julien MAGURNO" userId="0395c2dc-1617-4d71-9695-9744a2667328" providerId="ADAL" clId="{A30DE475-7A7D-4F27-925F-BFF7446A83CA}" dt="2025-05-13T08:15:34.560" v="1440"/>
        <pc:sldMkLst>
          <pc:docMk/>
          <pc:sldMk cId="1733990974" sldId="268"/>
        </pc:sldMkLst>
        <pc:spChg chg="mod">
          <ac:chgData name="Julien MAGURNO" userId="0395c2dc-1617-4d71-9695-9744a2667328" providerId="ADAL" clId="{A30DE475-7A7D-4F27-925F-BFF7446A83CA}" dt="2025-05-13T08:15:03.664" v="1433" actId="26606"/>
          <ac:spMkLst>
            <pc:docMk/>
            <pc:sldMk cId="1733990974" sldId="268"/>
            <ac:spMk id="2" creationId="{80BF3957-DD7C-8D76-EC8C-B228FC387C1F}"/>
          </ac:spMkLst>
        </pc:spChg>
        <pc:spChg chg="mod">
          <ac:chgData name="Julien MAGURNO" userId="0395c2dc-1617-4d71-9695-9744a2667328" providerId="ADAL" clId="{A30DE475-7A7D-4F27-925F-BFF7446A83CA}" dt="2025-05-13T08:15:03.664" v="1433" actId="26606"/>
          <ac:spMkLst>
            <pc:docMk/>
            <pc:sldMk cId="1733990974" sldId="268"/>
            <ac:spMk id="4" creationId="{10AD0583-EED1-4685-A468-3A032CC3E3B9}"/>
          </ac:spMkLst>
        </pc:spChg>
        <pc:spChg chg="del">
          <ac:chgData name="Julien MAGURNO" userId="0395c2dc-1617-4d71-9695-9744a2667328" providerId="ADAL" clId="{A30DE475-7A7D-4F27-925F-BFF7446A83CA}" dt="2025-05-13T08:15:03.664" v="1433" actId="26606"/>
          <ac:spMkLst>
            <pc:docMk/>
            <pc:sldMk cId="1733990974" sldId="268"/>
            <ac:spMk id="5127" creationId="{593B4D24-F4A8-4141-A20A-E0575D199633}"/>
          </ac:spMkLst>
        </pc:spChg>
        <pc:spChg chg="del">
          <ac:chgData name="Julien MAGURNO" userId="0395c2dc-1617-4d71-9695-9744a2667328" providerId="ADAL" clId="{A30DE475-7A7D-4F27-925F-BFF7446A83CA}" dt="2025-05-13T08:15:03.664" v="1433" actId="26606"/>
          <ac:spMkLst>
            <pc:docMk/>
            <pc:sldMk cId="1733990974" sldId="268"/>
            <ac:spMk id="5129" creationId="{D845573F-F83A-4A47-B94A-2E6465F1117D}"/>
          </ac:spMkLst>
        </pc:spChg>
        <pc:spChg chg="del">
          <ac:chgData name="Julien MAGURNO" userId="0395c2dc-1617-4d71-9695-9744a2667328" providerId="ADAL" clId="{A30DE475-7A7D-4F27-925F-BFF7446A83CA}" dt="2025-05-13T08:15:03.664" v="1433" actId="26606"/>
          <ac:spMkLst>
            <pc:docMk/>
            <pc:sldMk cId="1733990974" sldId="268"/>
            <ac:spMk id="5131" creationId="{E3E9CA91-0E2B-49CD-A0F6-2EA79F02FA63}"/>
          </ac:spMkLst>
        </pc:spChg>
        <pc:spChg chg="add">
          <ac:chgData name="Julien MAGURNO" userId="0395c2dc-1617-4d71-9695-9744a2667328" providerId="ADAL" clId="{A30DE475-7A7D-4F27-925F-BFF7446A83CA}" dt="2025-05-13T08:15:03.664" v="1433" actId="26606"/>
          <ac:spMkLst>
            <pc:docMk/>
            <pc:sldMk cId="1733990974" sldId="268"/>
            <ac:spMk id="5136" creationId="{572A6AC3-A5EB-4E50-B460-8B0A428F31B0}"/>
          </ac:spMkLst>
        </pc:spChg>
        <pc:picChg chg="add mod">
          <ac:chgData name="Julien MAGURNO" userId="0395c2dc-1617-4d71-9695-9744a2667328" providerId="ADAL" clId="{A30DE475-7A7D-4F27-925F-BFF7446A83CA}" dt="2025-05-13T08:15:11.754" v="1436"/>
          <ac:picMkLst>
            <pc:docMk/>
            <pc:sldMk cId="1733990974" sldId="268"/>
            <ac:picMk id="3" creationId="{BDE709CC-25BE-5838-AACA-B1B7694FA313}"/>
          </ac:picMkLst>
        </pc:picChg>
        <pc:picChg chg="add mod">
          <ac:chgData name="Julien MAGURNO" userId="0395c2dc-1617-4d71-9695-9744a2667328" providerId="ADAL" clId="{A30DE475-7A7D-4F27-925F-BFF7446A83CA}" dt="2025-05-13T08:15:11.754" v="1436"/>
          <ac:picMkLst>
            <pc:docMk/>
            <pc:sldMk cId="1733990974" sldId="268"/>
            <ac:picMk id="5" creationId="{A54AE8E2-E10A-1EDD-9A2F-7BEC4779682D}"/>
          </ac:picMkLst>
        </pc:picChg>
        <pc:picChg chg="mod">
          <ac:chgData name="Julien MAGURNO" userId="0395c2dc-1617-4d71-9695-9744a2667328" providerId="ADAL" clId="{A30DE475-7A7D-4F27-925F-BFF7446A83CA}" dt="2025-05-13T08:15:07.855" v="1435" actId="1076"/>
          <ac:picMkLst>
            <pc:docMk/>
            <pc:sldMk cId="1733990974" sldId="268"/>
            <ac:picMk id="5122" creationId="{841961DA-1C81-CD31-9F4C-1BAF80BDFADD}"/>
          </ac:picMkLst>
        </pc:picChg>
      </pc:sldChg>
      <pc:sldChg chg="addSp delSp modSp new mod ord setBg">
        <pc:chgData name="Julien MAGURNO" userId="0395c2dc-1617-4d71-9695-9744a2667328" providerId="ADAL" clId="{A30DE475-7A7D-4F27-925F-BFF7446A83CA}" dt="2025-05-13T08:09:40.721" v="916" actId="1076"/>
        <pc:sldMkLst>
          <pc:docMk/>
          <pc:sldMk cId="2986448014" sldId="269"/>
        </pc:sldMkLst>
        <pc:spChg chg="mod">
          <ac:chgData name="Julien MAGURNO" userId="0395c2dc-1617-4d71-9695-9744a2667328" providerId="ADAL" clId="{A30DE475-7A7D-4F27-925F-BFF7446A83CA}" dt="2025-05-13T07:42:38.985" v="189" actId="26606"/>
          <ac:spMkLst>
            <pc:docMk/>
            <pc:sldMk cId="2986448014" sldId="269"/>
            <ac:spMk id="2" creationId="{4CBDE4D2-C808-0006-221A-647C52116169}"/>
          </ac:spMkLst>
        </pc:spChg>
        <pc:spChg chg="del">
          <ac:chgData name="Julien MAGURNO" userId="0395c2dc-1617-4d71-9695-9744a2667328" providerId="ADAL" clId="{A30DE475-7A7D-4F27-925F-BFF7446A83CA}" dt="2025-05-13T07:42:25.309" v="152" actId="22"/>
          <ac:spMkLst>
            <pc:docMk/>
            <pc:sldMk cId="2986448014" sldId="269"/>
            <ac:spMk id="3" creationId="{C4180CB9-3A22-246A-297D-38418E936D22}"/>
          </ac:spMkLst>
        </pc:spChg>
        <pc:spChg chg="add">
          <ac:chgData name="Julien MAGURNO" userId="0395c2dc-1617-4d71-9695-9744a2667328" providerId="ADAL" clId="{A30DE475-7A7D-4F27-925F-BFF7446A83CA}" dt="2025-05-13T07:42:38.985" v="189" actId="26606"/>
          <ac:spMkLst>
            <pc:docMk/>
            <pc:sldMk cId="2986448014" sldId="269"/>
            <ac:spMk id="10" creationId="{D4771268-CB57-404A-9271-370EB28F6090}"/>
          </ac:spMkLst>
        </pc:spChg>
        <pc:picChg chg="add mod ord">
          <ac:chgData name="Julien MAGURNO" userId="0395c2dc-1617-4d71-9695-9744a2667328" providerId="ADAL" clId="{A30DE475-7A7D-4F27-925F-BFF7446A83CA}" dt="2025-05-13T08:09:40.721" v="916" actId="1076"/>
          <ac:picMkLst>
            <pc:docMk/>
            <pc:sldMk cId="2986448014" sldId="269"/>
            <ac:picMk id="5" creationId="{31298D30-AFC5-0545-8F44-935A7E7B06D7}"/>
          </ac:picMkLst>
        </pc:picChg>
        <pc:picChg chg="add del">
          <ac:chgData name="Julien MAGURNO" userId="0395c2dc-1617-4d71-9695-9744a2667328" providerId="ADAL" clId="{A30DE475-7A7D-4F27-925F-BFF7446A83CA}" dt="2025-05-13T07:43:10.678" v="191" actId="22"/>
          <ac:picMkLst>
            <pc:docMk/>
            <pc:sldMk cId="2986448014" sldId="269"/>
            <ac:picMk id="7" creationId="{4FDD6C7A-2134-9E9F-BE9D-76F422C6A5F4}"/>
          </ac:picMkLst>
        </pc:picChg>
        <pc:picChg chg="add mod">
          <ac:chgData name="Julien MAGURNO" userId="0395c2dc-1617-4d71-9695-9744a2667328" providerId="ADAL" clId="{A30DE475-7A7D-4F27-925F-BFF7446A83CA}" dt="2025-05-13T08:09:37.182" v="915"/>
          <ac:picMkLst>
            <pc:docMk/>
            <pc:sldMk cId="2986448014" sldId="269"/>
            <ac:picMk id="8" creationId="{1E721444-1E1E-4A9D-5853-751E2ACFF82A}"/>
          </ac:picMkLst>
        </pc:picChg>
        <pc:picChg chg="add mod">
          <ac:chgData name="Julien MAGURNO" userId="0395c2dc-1617-4d71-9695-9744a2667328" providerId="ADAL" clId="{A30DE475-7A7D-4F27-925F-BFF7446A83CA}" dt="2025-05-13T08:09:37.182" v="915"/>
          <ac:picMkLst>
            <pc:docMk/>
            <pc:sldMk cId="2986448014" sldId="269"/>
            <ac:picMk id="9" creationId="{280BCFF1-FF02-CDE9-531A-88355EE652B2}"/>
          </ac:picMkLst>
        </pc:picChg>
      </pc:sldChg>
      <pc:sldChg chg="addSp delSp modSp add del mod setBg delDesignElem">
        <pc:chgData name="Julien MAGURNO" userId="0395c2dc-1617-4d71-9695-9744a2667328" providerId="ADAL" clId="{A30DE475-7A7D-4F27-925F-BFF7446A83CA}" dt="2025-05-13T08:09:18.995" v="911" actId="47"/>
        <pc:sldMkLst>
          <pc:docMk/>
          <pc:sldMk cId="1316995896" sldId="270"/>
        </pc:sldMkLst>
        <pc:spChg chg="mod">
          <ac:chgData name="Julien MAGURNO" userId="0395c2dc-1617-4d71-9695-9744a2667328" providerId="ADAL" clId="{A30DE475-7A7D-4F27-925F-BFF7446A83CA}" dt="2025-05-13T08:06:29.516" v="884" actId="26606"/>
          <ac:spMkLst>
            <pc:docMk/>
            <pc:sldMk cId="1316995896" sldId="270"/>
            <ac:spMk id="2" creationId="{5832EDBD-31B5-E6D7-8870-36118732979A}"/>
          </ac:spMkLst>
        </pc:spChg>
        <pc:spChg chg="add mod">
          <ac:chgData name="Julien MAGURNO" userId="0395c2dc-1617-4d71-9695-9744a2667328" providerId="ADAL" clId="{A30DE475-7A7D-4F27-925F-BFF7446A83CA}" dt="2025-05-13T08:06:29.516" v="884" actId="26606"/>
          <ac:spMkLst>
            <pc:docMk/>
            <pc:sldMk cId="1316995896" sldId="270"/>
            <ac:spMk id="7" creationId="{40E01261-3EDE-7705-F790-3C898439A1D2}"/>
          </ac:spMkLst>
        </pc:spChg>
        <pc:spChg chg="del">
          <ac:chgData name="Julien MAGURNO" userId="0395c2dc-1617-4d71-9695-9744a2667328" providerId="ADAL" clId="{A30DE475-7A7D-4F27-925F-BFF7446A83CA}" dt="2025-05-13T07:43:12.667" v="193"/>
          <ac:spMkLst>
            <pc:docMk/>
            <pc:sldMk cId="1316995896" sldId="270"/>
            <ac:spMk id="10" creationId="{998D955C-C05D-5559-5FB7-3608A81BCBD1}"/>
          </ac:spMkLst>
        </pc:spChg>
        <pc:spChg chg="add del">
          <ac:chgData name="Julien MAGURNO" userId="0395c2dc-1617-4d71-9695-9744a2667328" providerId="ADAL" clId="{A30DE475-7A7D-4F27-925F-BFF7446A83CA}" dt="2025-05-13T07:45:22.477" v="247" actId="26606"/>
          <ac:spMkLst>
            <pc:docMk/>
            <pc:sldMk cId="1316995896" sldId="270"/>
            <ac:spMk id="12" creationId="{327D73B4-9F5C-4A64-A179-51B9500CB8B5}"/>
          </ac:spMkLst>
        </pc:spChg>
        <pc:spChg chg="add del">
          <ac:chgData name="Julien MAGURNO" userId="0395c2dc-1617-4d71-9695-9744a2667328" providerId="ADAL" clId="{A30DE475-7A7D-4F27-925F-BFF7446A83CA}" dt="2025-05-13T07:45:22.477" v="247" actId="26606"/>
          <ac:spMkLst>
            <pc:docMk/>
            <pc:sldMk cId="1316995896" sldId="270"/>
            <ac:spMk id="14" creationId="{C1F06963-6374-4B48-844F-071A9BAAAE02}"/>
          </ac:spMkLst>
        </pc:spChg>
        <pc:spChg chg="add del">
          <ac:chgData name="Julien MAGURNO" userId="0395c2dc-1617-4d71-9695-9744a2667328" providerId="ADAL" clId="{A30DE475-7A7D-4F27-925F-BFF7446A83CA}" dt="2025-05-13T07:45:22.477" v="247" actId="26606"/>
          <ac:spMkLst>
            <pc:docMk/>
            <pc:sldMk cId="1316995896" sldId="270"/>
            <ac:spMk id="16" creationId="{6CB927A4-E432-4310-9CD5-E89FF5063179}"/>
          </ac:spMkLst>
        </pc:spChg>
        <pc:spChg chg="add del">
          <ac:chgData name="Julien MAGURNO" userId="0395c2dc-1617-4d71-9695-9744a2667328" providerId="ADAL" clId="{A30DE475-7A7D-4F27-925F-BFF7446A83CA}" dt="2025-05-13T07:45:22.477" v="247" actId="26606"/>
          <ac:spMkLst>
            <pc:docMk/>
            <pc:sldMk cId="1316995896" sldId="270"/>
            <ac:spMk id="18" creationId="{1453BF6C-B012-48B7-B4E8-6D7AC7C27D02}"/>
          </ac:spMkLst>
        </pc:spChg>
        <pc:spChg chg="add del">
          <ac:chgData name="Julien MAGURNO" userId="0395c2dc-1617-4d71-9695-9744a2667328" providerId="ADAL" clId="{A30DE475-7A7D-4F27-925F-BFF7446A83CA}" dt="2025-05-13T07:45:22.477" v="247" actId="26606"/>
          <ac:spMkLst>
            <pc:docMk/>
            <pc:sldMk cId="1316995896" sldId="270"/>
            <ac:spMk id="20" creationId="{E3020543-B24B-4EC4-8FFC-8DD88EEA91A8}"/>
          </ac:spMkLst>
        </pc:spChg>
        <pc:spChg chg="add del">
          <ac:chgData name="Julien MAGURNO" userId="0395c2dc-1617-4d71-9695-9744a2667328" providerId="ADAL" clId="{A30DE475-7A7D-4F27-925F-BFF7446A83CA}" dt="2025-05-13T07:45:23.608" v="249" actId="26606"/>
          <ac:spMkLst>
            <pc:docMk/>
            <pc:sldMk cId="1316995896" sldId="270"/>
            <ac:spMk id="24" creationId="{22587ECF-85E9-4393-9D87-8EB6F3F6C208}"/>
          </ac:spMkLst>
        </pc:spChg>
        <pc:spChg chg="add del">
          <ac:chgData name="Julien MAGURNO" userId="0395c2dc-1617-4d71-9695-9744a2667328" providerId="ADAL" clId="{A30DE475-7A7D-4F27-925F-BFF7446A83CA}" dt="2025-05-13T08:06:29.516" v="884" actId="26606"/>
          <ac:spMkLst>
            <pc:docMk/>
            <pc:sldMk cId="1316995896" sldId="270"/>
            <ac:spMk id="26" creationId="{A2679492-7988-4050-9056-542444452411}"/>
          </ac:spMkLst>
        </pc:spChg>
        <pc:spChg chg="add del">
          <ac:chgData name="Julien MAGURNO" userId="0395c2dc-1617-4d71-9695-9744a2667328" providerId="ADAL" clId="{A30DE475-7A7D-4F27-925F-BFF7446A83CA}" dt="2025-05-13T08:06:29.516" v="884" actId="26606"/>
          <ac:spMkLst>
            <pc:docMk/>
            <pc:sldMk cId="1316995896" sldId="270"/>
            <ac:spMk id="27" creationId="{B091B163-7D61-4891-ABCF-5C13D9C418D0}"/>
          </ac:spMkLst>
        </pc:spChg>
        <pc:spChg chg="add">
          <ac:chgData name="Julien MAGURNO" userId="0395c2dc-1617-4d71-9695-9744a2667328" providerId="ADAL" clId="{A30DE475-7A7D-4F27-925F-BFF7446A83CA}" dt="2025-05-13T08:06:29.516" v="884" actId="26606"/>
          <ac:spMkLst>
            <pc:docMk/>
            <pc:sldMk cId="1316995896" sldId="270"/>
            <ac:spMk id="33" creationId="{DBC6133C-0615-4CE4-9132-37E609A9BDFA}"/>
          </ac:spMkLst>
        </pc:spChg>
        <pc:spChg chg="add">
          <ac:chgData name="Julien MAGURNO" userId="0395c2dc-1617-4d71-9695-9744a2667328" providerId="ADAL" clId="{A30DE475-7A7D-4F27-925F-BFF7446A83CA}" dt="2025-05-13T08:06:29.516" v="884" actId="26606"/>
          <ac:spMkLst>
            <pc:docMk/>
            <pc:sldMk cId="1316995896" sldId="270"/>
            <ac:spMk id="35" creationId="{169CC832-2974-4E8D-90ED-3E2941BA7336}"/>
          </ac:spMkLst>
        </pc:spChg>
        <pc:spChg chg="add">
          <ac:chgData name="Julien MAGURNO" userId="0395c2dc-1617-4d71-9695-9744a2667328" providerId="ADAL" clId="{A30DE475-7A7D-4F27-925F-BFF7446A83CA}" dt="2025-05-13T08:06:29.516" v="884" actId="26606"/>
          <ac:spMkLst>
            <pc:docMk/>
            <pc:sldMk cId="1316995896" sldId="270"/>
            <ac:spMk id="37" creationId="{55222F96-971A-4F90-B841-6BAB416C7AC1}"/>
          </ac:spMkLst>
        </pc:spChg>
        <pc:spChg chg="add">
          <ac:chgData name="Julien MAGURNO" userId="0395c2dc-1617-4d71-9695-9744a2667328" providerId="ADAL" clId="{A30DE475-7A7D-4F27-925F-BFF7446A83CA}" dt="2025-05-13T08:06:29.516" v="884" actId="26606"/>
          <ac:spMkLst>
            <pc:docMk/>
            <pc:sldMk cId="1316995896" sldId="270"/>
            <ac:spMk id="39" creationId="{08980754-6F4B-43C9-B9BE-127B6BED6586}"/>
          </ac:spMkLst>
        </pc:spChg>
        <pc:spChg chg="add">
          <ac:chgData name="Julien MAGURNO" userId="0395c2dc-1617-4d71-9695-9744a2667328" providerId="ADAL" clId="{A30DE475-7A7D-4F27-925F-BFF7446A83CA}" dt="2025-05-13T08:06:29.516" v="884" actId="26606"/>
          <ac:spMkLst>
            <pc:docMk/>
            <pc:sldMk cId="1316995896" sldId="270"/>
            <ac:spMk id="41" creationId="{2C1BBA94-3F40-40AA-8BB9-E69E25E537C1}"/>
          </ac:spMkLst>
        </pc:spChg>
        <pc:picChg chg="add mod ord">
          <ac:chgData name="Julien MAGURNO" userId="0395c2dc-1617-4d71-9695-9744a2667328" providerId="ADAL" clId="{A30DE475-7A7D-4F27-925F-BFF7446A83CA}" dt="2025-05-13T08:06:29.516" v="884" actId="26606"/>
          <ac:picMkLst>
            <pc:docMk/>
            <pc:sldMk cId="1316995896" sldId="270"/>
            <ac:picMk id="4" creationId="{4E391E62-F37D-FBA3-4342-85FDDB4746D3}"/>
          </ac:picMkLst>
        </pc:picChg>
        <pc:picChg chg="del">
          <ac:chgData name="Julien MAGURNO" userId="0395c2dc-1617-4d71-9695-9744a2667328" providerId="ADAL" clId="{A30DE475-7A7D-4F27-925F-BFF7446A83CA}" dt="2025-05-13T07:43:32.033" v="198" actId="478"/>
          <ac:picMkLst>
            <pc:docMk/>
            <pc:sldMk cId="1316995896" sldId="270"/>
            <ac:picMk id="5" creationId="{A5F3A90E-1AEE-5795-0140-2CC6D82B5984}"/>
          </ac:picMkLst>
        </pc:picChg>
        <pc:cxnChg chg="add del">
          <ac:chgData name="Julien MAGURNO" userId="0395c2dc-1617-4d71-9695-9744a2667328" providerId="ADAL" clId="{A30DE475-7A7D-4F27-925F-BFF7446A83CA}" dt="2025-05-13T07:45:22.477" v="247" actId="26606"/>
          <ac:cxnSpMkLst>
            <pc:docMk/>
            <pc:sldMk cId="1316995896" sldId="270"/>
            <ac:cxnSpMk id="22" creationId="{C49DA8F6-BCC1-4447-B54C-57856834B94B}"/>
          </ac:cxnSpMkLst>
        </pc:cxnChg>
        <pc:cxnChg chg="add">
          <ac:chgData name="Julien MAGURNO" userId="0395c2dc-1617-4d71-9695-9744a2667328" providerId="ADAL" clId="{A30DE475-7A7D-4F27-925F-BFF7446A83CA}" dt="2025-05-13T07:45:23.631" v="250" actId="26606"/>
          <ac:cxnSpMkLst>
            <pc:docMk/>
            <pc:sldMk cId="1316995896" sldId="270"/>
            <ac:cxnSpMk id="28" creationId="{C49DA8F6-BCC1-4447-B54C-57856834B94B}"/>
          </ac:cxnSpMkLst>
        </pc:cxnChg>
      </pc:sldChg>
      <pc:sldChg chg="addSp delSp modSp add mod ord setBg delDesignElem">
        <pc:chgData name="Julien MAGURNO" userId="0395c2dc-1617-4d71-9695-9744a2667328" providerId="ADAL" clId="{A30DE475-7A7D-4F27-925F-BFF7446A83CA}" dt="2025-05-13T08:47:38.552" v="1652" actId="20577"/>
        <pc:sldMkLst>
          <pc:docMk/>
          <pc:sldMk cId="1708106203" sldId="271"/>
        </pc:sldMkLst>
        <pc:spChg chg="mod">
          <ac:chgData name="Julien MAGURNO" userId="0395c2dc-1617-4d71-9695-9744a2667328" providerId="ADAL" clId="{A30DE475-7A7D-4F27-925F-BFF7446A83CA}" dt="2025-05-13T08:45:56.856" v="1590" actId="20577"/>
          <ac:spMkLst>
            <pc:docMk/>
            <pc:sldMk cId="1708106203" sldId="271"/>
            <ac:spMk id="2" creationId="{E9E35019-A828-7348-7E64-5609A40BF468}"/>
          </ac:spMkLst>
        </pc:spChg>
        <pc:spChg chg="mod">
          <ac:chgData name="Julien MAGURNO" userId="0395c2dc-1617-4d71-9695-9744a2667328" providerId="ADAL" clId="{A30DE475-7A7D-4F27-925F-BFF7446A83CA}" dt="2025-05-13T08:47:38.552" v="1652" actId="20577"/>
          <ac:spMkLst>
            <pc:docMk/>
            <pc:sldMk cId="1708106203" sldId="271"/>
            <ac:spMk id="4" creationId="{9D77A041-33BF-FE51-539C-C0FCAB2990BD}"/>
          </ac:spMkLst>
        </pc:spChg>
        <pc:spChg chg="add del">
          <ac:chgData name="Julien MAGURNO" userId="0395c2dc-1617-4d71-9695-9744a2667328" providerId="ADAL" clId="{A30DE475-7A7D-4F27-925F-BFF7446A83CA}" dt="2025-05-13T08:42:34.561" v="1568" actId="26606"/>
          <ac:spMkLst>
            <pc:docMk/>
            <pc:sldMk cId="1708106203" sldId="271"/>
            <ac:spMk id="10" creationId="{F35DB090-93B5-4581-8D71-BB3839684BFF}"/>
          </ac:spMkLst>
        </pc:spChg>
        <pc:spChg chg="add del">
          <ac:chgData name="Julien MAGURNO" userId="0395c2dc-1617-4d71-9695-9744a2667328" providerId="ADAL" clId="{A30DE475-7A7D-4F27-925F-BFF7446A83CA}" dt="2025-05-13T08:42:34.561" v="1568" actId="26606"/>
          <ac:spMkLst>
            <pc:docMk/>
            <pc:sldMk cId="1708106203" sldId="271"/>
            <ac:spMk id="12" creationId="{A0DE92DF-4769-4DE9-93FD-EE31271850CA}"/>
          </ac:spMkLst>
        </pc:spChg>
        <pc:spChg chg="add del">
          <ac:chgData name="Julien MAGURNO" userId="0395c2dc-1617-4d71-9695-9744a2667328" providerId="ADAL" clId="{A30DE475-7A7D-4F27-925F-BFF7446A83CA}" dt="2025-05-13T08:45:08.434" v="1576" actId="26606"/>
          <ac:spMkLst>
            <pc:docMk/>
            <pc:sldMk cId="1708106203" sldId="271"/>
            <ac:spMk id="17" creationId="{C2554CA6-288E-4202-BC52-2E5A8F0C0AED}"/>
          </ac:spMkLst>
        </pc:spChg>
        <pc:spChg chg="add del">
          <ac:chgData name="Julien MAGURNO" userId="0395c2dc-1617-4d71-9695-9744a2667328" providerId="ADAL" clId="{A30DE475-7A7D-4F27-925F-BFF7446A83CA}" dt="2025-05-13T08:45:08.434" v="1576" actId="26606"/>
          <ac:spMkLst>
            <pc:docMk/>
            <pc:sldMk cId="1708106203" sldId="271"/>
            <ac:spMk id="19" creationId="{B10BB131-AC8E-4A8E-A5D1-36260F720C3B}"/>
          </ac:spMkLst>
        </pc:spChg>
        <pc:spChg chg="add del">
          <ac:chgData name="Julien MAGURNO" userId="0395c2dc-1617-4d71-9695-9744a2667328" providerId="ADAL" clId="{A30DE475-7A7D-4F27-925F-BFF7446A83CA}" dt="2025-05-13T08:45:08.434" v="1576" actId="26606"/>
          <ac:spMkLst>
            <pc:docMk/>
            <pc:sldMk cId="1708106203" sldId="271"/>
            <ac:spMk id="21" creationId="{5B7778FC-632E-4DCA-A7CB-0D7731CCF970}"/>
          </ac:spMkLst>
        </pc:spChg>
        <pc:spChg chg="add del">
          <ac:chgData name="Julien MAGURNO" userId="0395c2dc-1617-4d71-9695-9744a2667328" providerId="ADAL" clId="{A30DE475-7A7D-4F27-925F-BFF7446A83CA}" dt="2025-05-13T08:45:08.402" v="1575" actId="26606"/>
          <ac:spMkLst>
            <pc:docMk/>
            <pc:sldMk cId="1708106203" sldId="271"/>
            <ac:spMk id="23" creationId="{FA23A907-97FB-4A8F-880A-DD77401C4296}"/>
          </ac:spMkLst>
        </pc:spChg>
        <pc:spChg chg="add del">
          <ac:chgData name="Julien MAGURNO" userId="0395c2dc-1617-4d71-9695-9744a2667328" providerId="ADAL" clId="{A30DE475-7A7D-4F27-925F-BFF7446A83CA}" dt="2025-05-13T08:44:25.533" v="1573" actId="26606"/>
          <ac:spMkLst>
            <pc:docMk/>
            <pc:sldMk cId="1708106203" sldId="271"/>
            <ac:spMk id="28" creationId="{E92FEB64-6EEA-4759-B4A4-BD2C1E660BA8}"/>
          </ac:spMkLst>
        </pc:spChg>
        <pc:spChg chg="add del">
          <ac:chgData name="Julien MAGURNO" userId="0395c2dc-1617-4d71-9695-9744a2667328" providerId="ADAL" clId="{A30DE475-7A7D-4F27-925F-BFF7446A83CA}" dt="2025-05-13T08:44:25.533" v="1573" actId="26606"/>
          <ac:spMkLst>
            <pc:docMk/>
            <pc:sldMk cId="1708106203" sldId="271"/>
            <ac:spMk id="30" creationId="{B10BB131-AC8E-4A8E-A5D1-36260F720C3B}"/>
          </ac:spMkLst>
        </pc:spChg>
        <pc:spChg chg="add del">
          <ac:chgData name="Julien MAGURNO" userId="0395c2dc-1617-4d71-9695-9744a2667328" providerId="ADAL" clId="{A30DE475-7A7D-4F27-925F-BFF7446A83CA}" dt="2025-05-13T08:44:25.533" v="1573" actId="26606"/>
          <ac:spMkLst>
            <pc:docMk/>
            <pc:sldMk cId="1708106203" sldId="271"/>
            <ac:spMk id="32" creationId="{14847E93-7DC1-4D4B-8829-B19AA7137C50}"/>
          </ac:spMkLst>
        </pc:spChg>
        <pc:spChg chg="add del">
          <ac:chgData name="Julien MAGURNO" userId="0395c2dc-1617-4d71-9695-9744a2667328" providerId="ADAL" clId="{A30DE475-7A7D-4F27-925F-BFF7446A83CA}" dt="2025-05-13T08:44:25.533" v="1573" actId="26606"/>
          <ac:spMkLst>
            <pc:docMk/>
            <pc:sldMk cId="1708106203" sldId="271"/>
            <ac:spMk id="34" creationId="{5566D6E1-03A1-4D73-A4E0-35D74D568A04}"/>
          </ac:spMkLst>
        </pc:spChg>
        <pc:spChg chg="add del">
          <ac:chgData name="Julien MAGURNO" userId="0395c2dc-1617-4d71-9695-9744a2667328" providerId="ADAL" clId="{A30DE475-7A7D-4F27-925F-BFF7446A83CA}" dt="2025-05-13T08:44:25.533" v="1573" actId="26606"/>
          <ac:spMkLst>
            <pc:docMk/>
            <pc:sldMk cId="1708106203" sldId="271"/>
            <ac:spMk id="36" creationId="{9F835A99-04AC-494A-A572-AFE8413CC938}"/>
          </ac:spMkLst>
        </pc:spChg>
        <pc:spChg chg="add del">
          <ac:chgData name="Julien MAGURNO" userId="0395c2dc-1617-4d71-9695-9744a2667328" providerId="ADAL" clId="{A30DE475-7A7D-4F27-925F-BFF7446A83CA}" dt="2025-05-13T08:44:25.533" v="1573" actId="26606"/>
          <ac:spMkLst>
            <pc:docMk/>
            <pc:sldMk cId="1708106203" sldId="271"/>
            <ac:spMk id="40" creationId="{2D2964BB-484D-45AE-AD66-D407D0629652}"/>
          </ac:spMkLst>
        </pc:spChg>
        <pc:spChg chg="add del">
          <ac:chgData name="Julien MAGURNO" userId="0395c2dc-1617-4d71-9695-9744a2667328" providerId="ADAL" clId="{A30DE475-7A7D-4F27-925F-BFF7446A83CA}" dt="2025-05-13T08:44:25.533" v="1573" actId="26606"/>
          <ac:spMkLst>
            <pc:docMk/>
            <pc:sldMk cId="1708106203" sldId="271"/>
            <ac:spMk id="42" creationId="{6691AC69-A76E-4DAB-B565-468B6B87ACF3}"/>
          </ac:spMkLst>
        </pc:spChg>
        <pc:spChg chg="add del">
          <ac:chgData name="Julien MAGURNO" userId="0395c2dc-1617-4d71-9695-9744a2667328" providerId="ADAL" clId="{A30DE475-7A7D-4F27-925F-BFF7446A83CA}" dt="2025-05-13T08:45:08.402" v="1575" actId="26606"/>
          <ac:spMkLst>
            <pc:docMk/>
            <pc:sldMk cId="1708106203" sldId="271"/>
            <ac:spMk id="44" creationId="{081EA652-8C6A-4E69-BEB9-170809474553}"/>
          </ac:spMkLst>
        </pc:spChg>
        <pc:spChg chg="add del">
          <ac:chgData name="Julien MAGURNO" userId="0395c2dc-1617-4d71-9695-9744a2667328" providerId="ADAL" clId="{A30DE475-7A7D-4F27-925F-BFF7446A83CA}" dt="2025-05-13T08:45:08.402" v="1575" actId="26606"/>
          <ac:spMkLst>
            <pc:docMk/>
            <pc:sldMk cId="1708106203" sldId="271"/>
            <ac:spMk id="45" creationId="{A4026A73-1F7F-49F2-B319-8CA3B3D53269}"/>
          </ac:spMkLst>
        </pc:spChg>
        <pc:spChg chg="add del">
          <ac:chgData name="Julien MAGURNO" userId="0395c2dc-1617-4d71-9695-9744a2667328" providerId="ADAL" clId="{A30DE475-7A7D-4F27-925F-BFF7446A83CA}" dt="2025-05-13T08:45:08.402" v="1575" actId="26606"/>
          <ac:spMkLst>
            <pc:docMk/>
            <pc:sldMk cId="1708106203" sldId="271"/>
            <ac:spMk id="46" creationId="{5298780A-33B9-4EA2-8F67-DE68AD62841B}"/>
          </ac:spMkLst>
        </pc:spChg>
        <pc:spChg chg="add del">
          <ac:chgData name="Julien MAGURNO" userId="0395c2dc-1617-4d71-9695-9744a2667328" providerId="ADAL" clId="{A30DE475-7A7D-4F27-925F-BFF7446A83CA}" dt="2025-05-13T08:45:08.402" v="1575" actId="26606"/>
          <ac:spMkLst>
            <pc:docMk/>
            <pc:sldMk cId="1708106203" sldId="271"/>
            <ac:spMk id="47" creationId="{7F488E8B-4E1E-4402-8935-D4E6C02615C7}"/>
          </ac:spMkLst>
        </pc:spChg>
        <pc:spChg chg="add">
          <ac:chgData name="Julien MAGURNO" userId="0395c2dc-1617-4d71-9695-9744a2667328" providerId="ADAL" clId="{A30DE475-7A7D-4F27-925F-BFF7446A83CA}" dt="2025-05-13T08:45:08.434" v="1576" actId="26606"/>
          <ac:spMkLst>
            <pc:docMk/>
            <pc:sldMk cId="1708106203" sldId="271"/>
            <ac:spMk id="50" creationId="{09588DA8-065E-4F6F-8EFD-43104AB2E0CF}"/>
          </ac:spMkLst>
        </pc:spChg>
        <pc:spChg chg="add">
          <ac:chgData name="Julien MAGURNO" userId="0395c2dc-1617-4d71-9695-9744a2667328" providerId="ADAL" clId="{A30DE475-7A7D-4F27-925F-BFF7446A83CA}" dt="2025-05-13T08:45:08.434" v="1576" actId="26606"/>
          <ac:spMkLst>
            <pc:docMk/>
            <pc:sldMk cId="1708106203" sldId="271"/>
            <ac:spMk id="51" creationId="{C4285719-470E-454C-AF62-8323075F1F5B}"/>
          </ac:spMkLst>
        </pc:spChg>
        <pc:spChg chg="add">
          <ac:chgData name="Julien MAGURNO" userId="0395c2dc-1617-4d71-9695-9744a2667328" providerId="ADAL" clId="{A30DE475-7A7D-4F27-925F-BFF7446A83CA}" dt="2025-05-13T08:45:08.434" v="1576" actId="26606"/>
          <ac:spMkLst>
            <pc:docMk/>
            <pc:sldMk cId="1708106203" sldId="271"/>
            <ac:spMk id="52" creationId="{CD9FE4EF-C4D8-49A0-B2FF-81D8DB7D8A24}"/>
          </ac:spMkLst>
        </pc:spChg>
        <pc:spChg chg="add">
          <ac:chgData name="Julien MAGURNO" userId="0395c2dc-1617-4d71-9695-9744a2667328" providerId="ADAL" clId="{A30DE475-7A7D-4F27-925F-BFF7446A83CA}" dt="2025-05-13T08:45:08.434" v="1576" actId="26606"/>
          <ac:spMkLst>
            <pc:docMk/>
            <pc:sldMk cId="1708106203" sldId="271"/>
            <ac:spMk id="53" creationId="{4300840D-0A0B-4512-BACA-B439D5B9C57C}"/>
          </ac:spMkLst>
        </pc:spChg>
        <pc:spChg chg="add">
          <ac:chgData name="Julien MAGURNO" userId="0395c2dc-1617-4d71-9695-9744a2667328" providerId="ADAL" clId="{A30DE475-7A7D-4F27-925F-BFF7446A83CA}" dt="2025-05-13T08:45:08.434" v="1576" actId="26606"/>
          <ac:spMkLst>
            <pc:docMk/>
            <pc:sldMk cId="1708106203" sldId="271"/>
            <ac:spMk id="55" creationId="{38FAA1A1-D861-433F-88FA-1E9D6FD31D11}"/>
          </ac:spMkLst>
        </pc:spChg>
        <pc:spChg chg="add">
          <ac:chgData name="Julien MAGURNO" userId="0395c2dc-1617-4d71-9695-9744a2667328" providerId="ADAL" clId="{A30DE475-7A7D-4F27-925F-BFF7446A83CA}" dt="2025-05-13T08:45:08.434" v="1576" actId="26606"/>
          <ac:spMkLst>
            <pc:docMk/>
            <pc:sldMk cId="1708106203" sldId="271"/>
            <ac:spMk id="56" creationId="{8D71EDA1-87BF-4D5D-AB79-F346FD19278A}"/>
          </ac:spMkLst>
        </pc:spChg>
        <pc:spChg chg="del">
          <ac:chgData name="Julien MAGURNO" userId="0395c2dc-1617-4d71-9695-9744a2667328" providerId="ADAL" clId="{A30DE475-7A7D-4F27-925F-BFF7446A83CA}" dt="2025-05-13T07:46:39.508" v="442"/>
          <ac:spMkLst>
            <pc:docMk/>
            <pc:sldMk cId="1708106203" sldId="271"/>
            <ac:spMk id="4116" creationId="{740A097A-9FBB-00AD-CCDD-2B1D63F7E6F0}"/>
          </ac:spMkLst>
        </pc:spChg>
        <pc:spChg chg="del">
          <ac:chgData name="Julien MAGURNO" userId="0395c2dc-1617-4d71-9695-9744a2667328" providerId="ADAL" clId="{A30DE475-7A7D-4F27-925F-BFF7446A83CA}" dt="2025-05-13T07:46:39.508" v="442"/>
          <ac:spMkLst>
            <pc:docMk/>
            <pc:sldMk cId="1708106203" sldId="271"/>
            <ac:spMk id="4118" creationId="{D2F0887F-1EA0-69E7-3F86-1ACA94C03AEE}"/>
          </ac:spMkLst>
        </pc:spChg>
        <pc:spChg chg="del">
          <ac:chgData name="Julien MAGURNO" userId="0395c2dc-1617-4d71-9695-9744a2667328" providerId="ADAL" clId="{A30DE475-7A7D-4F27-925F-BFF7446A83CA}" dt="2025-05-13T07:46:39.508" v="442"/>
          <ac:spMkLst>
            <pc:docMk/>
            <pc:sldMk cId="1708106203" sldId="271"/>
            <ac:spMk id="4120" creationId="{7D034C43-3156-0848-F108-4929183B4697}"/>
          </ac:spMkLst>
        </pc:spChg>
        <pc:picChg chg="mod">
          <ac:chgData name="Julien MAGURNO" userId="0395c2dc-1617-4d71-9695-9744a2667328" providerId="ADAL" clId="{A30DE475-7A7D-4F27-925F-BFF7446A83CA}" dt="2025-05-13T08:05:22.288" v="877" actId="1076"/>
          <ac:picMkLst>
            <pc:docMk/>
            <pc:sldMk cId="1708106203" sldId="271"/>
            <ac:picMk id="3" creationId="{2A25FB7C-E118-2F54-8046-5EE87078A277}"/>
          </ac:picMkLst>
        </pc:picChg>
        <pc:picChg chg="mod">
          <ac:chgData name="Julien MAGURNO" userId="0395c2dc-1617-4d71-9695-9744a2667328" providerId="ADAL" clId="{A30DE475-7A7D-4F27-925F-BFF7446A83CA}" dt="2025-05-13T08:05:20.017" v="876" actId="1076"/>
          <ac:picMkLst>
            <pc:docMk/>
            <pc:sldMk cId="1708106203" sldId="271"/>
            <ac:picMk id="5" creationId="{C0A59109-D498-094D-CC72-CA6B52317DE4}"/>
          </ac:picMkLst>
        </pc:picChg>
        <pc:picChg chg="del">
          <ac:chgData name="Julien MAGURNO" userId="0395c2dc-1617-4d71-9695-9744a2667328" providerId="ADAL" clId="{A30DE475-7A7D-4F27-925F-BFF7446A83CA}" dt="2025-05-13T07:46:57.973" v="492" actId="478"/>
          <ac:picMkLst>
            <pc:docMk/>
            <pc:sldMk cId="1708106203" sldId="271"/>
            <ac:picMk id="4098" creationId="{5CCA1BDF-F2AD-5E42-3F28-715C5C8E4D6E}"/>
          </ac:picMkLst>
        </pc:picChg>
      </pc:sldChg>
      <pc:sldChg chg="delSp add del setBg delDesignElem">
        <pc:chgData name="Julien MAGURNO" userId="0395c2dc-1617-4d71-9695-9744a2667328" providerId="ADAL" clId="{A30DE475-7A7D-4F27-925F-BFF7446A83CA}" dt="2025-05-13T07:43:51.310" v="202" actId="47"/>
        <pc:sldMkLst>
          <pc:docMk/>
          <pc:sldMk cId="2367665532" sldId="271"/>
        </pc:sldMkLst>
        <pc:spChg chg="del">
          <ac:chgData name="Julien MAGURNO" userId="0395c2dc-1617-4d71-9695-9744a2667328" providerId="ADAL" clId="{A30DE475-7A7D-4F27-925F-BFF7446A83CA}" dt="2025-05-13T07:43:43.361" v="201"/>
          <ac:spMkLst>
            <pc:docMk/>
            <pc:sldMk cId="2367665532" sldId="271"/>
            <ac:spMk id="10" creationId="{10747B52-FAE0-1B01-F3D1-701831D78D32}"/>
          </ac:spMkLst>
        </pc:spChg>
      </pc:sldChg>
      <pc:sldChg chg="addSp delSp add del setBg delDesignElem">
        <pc:chgData name="Julien MAGURNO" userId="0395c2dc-1617-4d71-9695-9744a2667328" providerId="ADAL" clId="{A30DE475-7A7D-4F27-925F-BFF7446A83CA}" dt="2025-05-13T07:43:17.965" v="196"/>
        <pc:sldMkLst>
          <pc:docMk/>
          <pc:sldMk cId="3241432233" sldId="271"/>
        </pc:sldMkLst>
        <pc:spChg chg="add del">
          <ac:chgData name="Julien MAGURNO" userId="0395c2dc-1617-4d71-9695-9744a2667328" providerId="ADAL" clId="{A30DE475-7A7D-4F27-925F-BFF7446A83CA}" dt="2025-05-13T07:43:17.965" v="196"/>
          <ac:spMkLst>
            <pc:docMk/>
            <pc:sldMk cId="3241432233" sldId="271"/>
            <ac:spMk id="10" creationId="{DE097E2B-9DC4-85B6-71F7-8856025A7466}"/>
          </ac:spMkLst>
        </pc:spChg>
      </pc:sldChg>
      <pc:sldChg chg="addSp delSp modSp add mod setBg delDesignElem">
        <pc:chgData name="Julien MAGURNO" userId="0395c2dc-1617-4d71-9695-9744a2667328" providerId="ADAL" clId="{A30DE475-7A7D-4F27-925F-BFF7446A83CA}" dt="2025-05-13T08:09:00.170" v="910" actId="14100"/>
        <pc:sldMkLst>
          <pc:docMk/>
          <pc:sldMk cId="3249808729" sldId="272"/>
        </pc:sldMkLst>
        <pc:spChg chg="mod">
          <ac:chgData name="Julien MAGURNO" userId="0395c2dc-1617-4d71-9695-9744a2667328" providerId="ADAL" clId="{A30DE475-7A7D-4F27-925F-BFF7446A83CA}" dt="2025-05-13T08:08:51.779" v="909" actId="1076"/>
          <ac:spMkLst>
            <pc:docMk/>
            <pc:sldMk cId="3249808729" sldId="272"/>
            <ac:spMk id="4" creationId="{DF52802B-AFCE-2CDF-65D9-15322115618C}"/>
          </ac:spMkLst>
        </pc:spChg>
        <pc:spChg chg="del">
          <ac:chgData name="Julien MAGURNO" userId="0395c2dc-1617-4d71-9695-9744a2667328" providerId="ADAL" clId="{A30DE475-7A7D-4F27-925F-BFF7446A83CA}" dt="2025-05-13T08:06:56.009" v="886"/>
          <ac:spMkLst>
            <pc:docMk/>
            <pc:sldMk cId="3249808729" sldId="272"/>
            <ac:spMk id="3078" creationId="{5A5A7FD5-BF21-4356-DF1E-C8CC7AAFB91B}"/>
          </ac:spMkLst>
        </pc:spChg>
        <pc:picChg chg="add del">
          <ac:chgData name="Julien MAGURNO" userId="0395c2dc-1617-4d71-9695-9744a2667328" providerId="ADAL" clId="{A30DE475-7A7D-4F27-925F-BFF7446A83CA}" dt="2025-05-13T08:07:57.635" v="891" actId="22"/>
          <ac:picMkLst>
            <pc:docMk/>
            <pc:sldMk cId="3249808729" sldId="272"/>
            <ac:picMk id="3" creationId="{3A956F71-94F8-0B8E-649C-02892ACB77F5}"/>
          </ac:picMkLst>
        </pc:picChg>
        <pc:picChg chg="add mod ord">
          <ac:chgData name="Julien MAGURNO" userId="0395c2dc-1617-4d71-9695-9744a2667328" providerId="ADAL" clId="{A30DE475-7A7D-4F27-925F-BFF7446A83CA}" dt="2025-05-13T08:09:00.170" v="910" actId="14100"/>
          <ac:picMkLst>
            <pc:docMk/>
            <pc:sldMk cId="3249808729" sldId="272"/>
            <ac:picMk id="8" creationId="{9F385079-9CCC-FDC6-DB70-0DD6475FC809}"/>
          </ac:picMkLst>
        </pc:picChg>
        <pc:picChg chg="add mod">
          <ac:chgData name="Julien MAGURNO" userId="0395c2dc-1617-4d71-9695-9744a2667328" providerId="ADAL" clId="{A30DE475-7A7D-4F27-925F-BFF7446A83CA}" dt="2025-05-13T08:08:30.557" v="904"/>
          <ac:picMkLst>
            <pc:docMk/>
            <pc:sldMk cId="3249808729" sldId="272"/>
            <ac:picMk id="9" creationId="{26A8A71F-1AB2-E866-53FF-03FD1AF9F953}"/>
          </ac:picMkLst>
        </pc:picChg>
        <pc:picChg chg="del mod">
          <ac:chgData name="Julien MAGURNO" userId="0395c2dc-1617-4d71-9695-9744a2667328" providerId="ADAL" clId="{A30DE475-7A7D-4F27-925F-BFF7446A83CA}" dt="2025-05-13T08:08:16.152" v="897" actId="478"/>
          <ac:picMkLst>
            <pc:docMk/>
            <pc:sldMk cId="3249808729" sldId="272"/>
            <ac:picMk id="3073" creationId="{BDCABCD7-7A63-1346-D541-5B4488A90E58}"/>
          </ac:picMkLst>
        </pc:picChg>
      </pc:sldChg>
      <pc:sldChg chg="addSp delSp modSp new mod ord setBg">
        <pc:chgData name="Julien MAGURNO" userId="0395c2dc-1617-4d71-9695-9744a2667328" providerId="ADAL" clId="{A30DE475-7A7D-4F27-925F-BFF7446A83CA}" dt="2025-05-13T08:40:34.678" v="1565" actId="20577"/>
        <pc:sldMkLst>
          <pc:docMk/>
          <pc:sldMk cId="1917566535" sldId="273"/>
        </pc:sldMkLst>
        <pc:spChg chg="mod">
          <ac:chgData name="Julien MAGURNO" userId="0395c2dc-1617-4d71-9695-9744a2667328" providerId="ADAL" clId="{A30DE475-7A7D-4F27-925F-BFF7446A83CA}" dt="2025-05-13T08:12:27.645" v="1372" actId="26606"/>
          <ac:spMkLst>
            <pc:docMk/>
            <pc:sldMk cId="1917566535" sldId="273"/>
            <ac:spMk id="2" creationId="{48112D77-F41F-F70F-27C2-4EEC537D4210}"/>
          </ac:spMkLst>
        </pc:spChg>
        <pc:spChg chg="del mod">
          <ac:chgData name="Julien MAGURNO" userId="0395c2dc-1617-4d71-9695-9744a2667328" providerId="ADAL" clId="{A30DE475-7A7D-4F27-925F-BFF7446A83CA}" dt="2025-05-13T08:12:27.645" v="1372" actId="26606"/>
          <ac:spMkLst>
            <pc:docMk/>
            <pc:sldMk cId="1917566535" sldId="273"/>
            <ac:spMk id="3" creationId="{B7B78542-A14D-199B-9E60-F6BC859E877F}"/>
          </ac:spMkLst>
        </pc:spChg>
        <pc:spChg chg="add">
          <ac:chgData name="Julien MAGURNO" userId="0395c2dc-1617-4d71-9695-9744a2667328" providerId="ADAL" clId="{A30DE475-7A7D-4F27-925F-BFF7446A83CA}" dt="2025-05-13T08:12:27.645" v="1372" actId="26606"/>
          <ac:spMkLst>
            <pc:docMk/>
            <pc:sldMk cId="1917566535" sldId="273"/>
            <ac:spMk id="11" creationId="{BACC6370-2D7E-4714-9D71-7542949D7D5D}"/>
          </ac:spMkLst>
        </pc:spChg>
        <pc:spChg chg="add">
          <ac:chgData name="Julien MAGURNO" userId="0395c2dc-1617-4d71-9695-9744a2667328" providerId="ADAL" clId="{A30DE475-7A7D-4F27-925F-BFF7446A83CA}" dt="2025-05-13T08:12:27.645" v="1372" actId="26606"/>
          <ac:spMkLst>
            <pc:docMk/>
            <pc:sldMk cId="1917566535" sldId="273"/>
            <ac:spMk id="13" creationId="{F68B3F68-107C-434F-AA38-110D5EA91B85}"/>
          </ac:spMkLst>
        </pc:spChg>
        <pc:spChg chg="add">
          <ac:chgData name="Julien MAGURNO" userId="0395c2dc-1617-4d71-9695-9744a2667328" providerId="ADAL" clId="{A30DE475-7A7D-4F27-925F-BFF7446A83CA}" dt="2025-05-13T08:12:27.645" v="1372" actId="26606"/>
          <ac:spMkLst>
            <pc:docMk/>
            <pc:sldMk cId="1917566535" sldId="273"/>
            <ac:spMk id="15" creationId="{AAD0DBB9-1A4B-4391-81D4-CB19F9AB918A}"/>
          </ac:spMkLst>
        </pc:spChg>
        <pc:spChg chg="add">
          <ac:chgData name="Julien MAGURNO" userId="0395c2dc-1617-4d71-9695-9744a2667328" providerId="ADAL" clId="{A30DE475-7A7D-4F27-925F-BFF7446A83CA}" dt="2025-05-13T08:12:27.645" v="1372" actId="26606"/>
          <ac:spMkLst>
            <pc:docMk/>
            <pc:sldMk cId="1917566535" sldId="273"/>
            <ac:spMk id="17" creationId="{063BBA22-50EA-4C4D-BE05-F1CE4E63AA56}"/>
          </ac:spMkLst>
        </pc:spChg>
        <pc:graphicFrameChg chg="add mod">
          <ac:chgData name="Julien MAGURNO" userId="0395c2dc-1617-4d71-9695-9744a2667328" providerId="ADAL" clId="{A30DE475-7A7D-4F27-925F-BFF7446A83CA}" dt="2025-05-13T08:40:34.678" v="1565" actId="20577"/>
          <ac:graphicFrameMkLst>
            <pc:docMk/>
            <pc:sldMk cId="1917566535" sldId="273"/>
            <ac:graphicFrameMk id="7" creationId="{C6E89F0B-5AA8-D1CC-011F-21989B65DD2B}"/>
          </ac:graphicFrameMkLst>
        </pc:graphicFrameChg>
        <pc:picChg chg="add mod">
          <ac:chgData name="Julien MAGURNO" userId="0395c2dc-1617-4d71-9695-9744a2667328" providerId="ADAL" clId="{A30DE475-7A7D-4F27-925F-BFF7446A83CA}" dt="2025-05-13T08:09:46.918" v="917"/>
          <ac:picMkLst>
            <pc:docMk/>
            <pc:sldMk cId="1917566535" sldId="273"/>
            <ac:picMk id="4" creationId="{46B50F54-7249-D7B1-D67C-1B80C7438183}"/>
          </ac:picMkLst>
        </pc:picChg>
        <pc:picChg chg="add mod">
          <ac:chgData name="Julien MAGURNO" userId="0395c2dc-1617-4d71-9695-9744a2667328" providerId="ADAL" clId="{A30DE475-7A7D-4F27-925F-BFF7446A83CA}" dt="2025-05-13T08:13:20.821" v="1374" actId="27614"/>
          <ac:picMkLst>
            <pc:docMk/>
            <pc:sldMk cId="1917566535" sldId="273"/>
            <ac:picMk id="5" creationId="{2245AF1B-0F56-A034-DF58-D233F1A3A83B}"/>
          </ac:picMkLst>
        </pc:pic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sv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07F175-4780-4B9C-ACC2-D79E4FC8A19F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A03C0957-E1DA-4383-A8C8-65A07CA19F69}">
      <dgm:prSet/>
      <dgm:spPr/>
      <dgm:t>
        <a:bodyPr/>
        <a:lstStyle/>
        <a:p>
          <a:pPr>
            <a:defRPr cap="all"/>
          </a:pPr>
          <a:r>
            <a:rPr lang="fr-FR"/>
            <a:t>Gagner du temps pour le pratiquant et le moniteur</a:t>
          </a:r>
          <a:endParaRPr lang="en-US"/>
        </a:p>
      </dgm:t>
    </dgm:pt>
    <dgm:pt modelId="{E1F723FD-712C-45AA-B312-141C0B66BDFE}" type="parTrans" cxnId="{49524D4F-3D73-49E8-92FC-96D31AF24281}">
      <dgm:prSet/>
      <dgm:spPr/>
      <dgm:t>
        <a:bodyPr/>
        <a:lstStyle/>
        <a:p>
          <a:endParaRPr lang="en-US"/>
        </a:p>
      </dgm:t>
    </dgm:pt>
    <dgm:pt modelId="{C19AEFFE-37CF-4DB8-9CCC-BB0D1CA56BC1}" type="sibTrans" cxnId="{49524D4F-3D73-49E8-92FC-96D31AF24281}">
      <dgm:prSet/>
      <dgm:spPr/>
      <dgm:t>
        <a:bodyPr/>
        <a:lstStyle/>
        <a:p>
          <a:endParaRPr lang="en-US"/>
        </a:p>
      </dgm:t>
    </dgm:pt>
    <dgm:pt modelId="{3705FA80-A772-45E5-A3E5-DFB8F636ED0F}">
      <dgm:prSet/>
      <dgm:spPr/>
      <dgm:t>
        <a:bodyPr/>
        <a:lstStyle/>
        <a:p>
          <a:pPr>
            <a:defRPr cap="all"/>
          </a:pPr>
          <a:r>
            <a:rPr lang="fr-FR" dirty="0"/>
            <a:t>Limiter le nombre de livrets distribués, ou perdus…</a:t>
          </a:r>
          <a:endParaRPr lang="en-US" dirty="0"/>
        </a:p>
      </dgm:t>
    </dgm:pt>
    <dgm:pt modelId="{1A4AB155-3698-44AA-8E20-90CEDE2926C5}" type="parTrans" cxnId="{742F8A9F-4DBF-4FC7-899B-C9FD310F81F3}">
      <dgm:prSet/>
      <dgm:spPr/>
      <dgm:t>
        <a:bodyPr/>
        <a:lstStyle/>
        <a:p>
          <a:endParaRPr lang="en-US"/>
        </a:p>
      </dgm:t>
    </dgm:pt>
    <dgm:pt modelId="{41367493-1655-4956-BF8B-9DB3CB1208B4}" type="sibTrans" cxnId="{742F8A9F-4DBF-4FC7-899B-C9FD310F81F3}">
      <dgm:prSet/>
      <dgm:spPr/>
      <dgm:t>
        <a:bodyPr/>
        <a:lstStyle/>
        <a:p>
          <a:endParaRPr lang="en-US"/>
        </a:p>
      </dgm:t>
    </dgm:pt>
    <dgm:pt modelId="{2BFB0038-0400-43D9-A05B-6954A5457D20}">
      <dgm:prSet/>
      <dgm:spPr/>
      <dgm:t>
        <a:bodyPr/>
        <a:lstStyle/>
        <a:p>
          <a:pPr>
            <a:defRPr cap="all"/>
          </a:pPr>
          <a:r>
            <a:rPr lang="fr-FR"/>
            <a:t>Permettre au pratiquant de se positionner en permanence sur sa pratique</a:t>
          </a:r>
          <a:endParaRPr lang="en-US"/>
        </a:p>
      </dgm:t>
    </dgm:pt>
    <dgm:pt modelId="{9832C335-5265-4C1B-819F-A5279F3E941E}" type="parTrans" cxnId="{62CDA8BE-BE1D-45F8-8D17-1573D3DE0283}">
      <dgm:prSet/>
      <dgm:spPr/>
      <dgm:t>
        <a:bodyPr/>
        <a:lstStyle/>
        <a:p>
          <a:endParaRPr lang="en-US"/>
        </a:p>
      </dgm:t>
    </dgm:pt>
    <dgm:pt modelId="{5DD90847-E8F1-4E26-BD8B-C9D8FADA14A4}" type="sibTrans" cxnId="{62CDA8BE-BE1D-45F8-8D17-1573D3DE0283}">
      <dgm:prSet/>
      <dgm:spPr/>
      <dgm:t>
        <a:bodyPr/>
        <a:lstStyle/>
        <a:p>
          <a:endParaRPr lang="en-US"/>
        </a:p>
      </dgm:t>
    </dgm:pt>
    <dgm:pt modelId="{DAF65077-601E-4AC1-996C-707FFE05D6DF}">
      <dgm:prSet/>
      <dgm:spPr/>
      <dgm:t>
        <a:bodyPr/>
        <a:lstStyle/>
        <a:p>
          <a:pPr>
            <a:defRPr cap="all"/>
          </a:pPr>
          <a:r>
            <a:rPr lang="fr-FR"/>
            <a:t>Permettre à l’accueil d’ un nouveau stage de connaitre le niveau du pratiquant…</a:t>
          </a:r>
          <a:endParaRPr lang="en-US"/>
        </a:p>
      </dgm:t>
    </dgm:pt>
    <dgm:pt modelId="{4926D5B7-A995-4979-8680-F668692C024A}" type="parTrans" cxnId="{7A98CD8F-1904-41B0-A61E-161749B4F28F}">
      <dgm:prSet/>
      <dgm:spPr/>
      <dgm:t>
        <a:bodyPr/>
        <a:lstStyle/>
        <a:p>
          <a:endParaRPr lang="en-US"/>
        </a:p>
      </dgm:t>
    </dgm:pt>
    <dgm:pt modelId="{F8C7CEF7-D2F6-42B3-B0BD-6BEFDE2E4C66}" type="sibTrans" cxnId="{7A98CD8F-1904-41B0-A61E-161749B4F28F}">
      <dgm:prSet/>
      <dgm:spPr/>
      <dgm:t>
        <a:bodyPr/>
        <a:lstStyle/>
        <a:p>
          <a:endParaRPr lang="en-US"/>
        </a:p>
      </dgm:t>
    </dgm:pt>
    <dgm:pt modelId="{F74349E0-E511-4F15-A88E-467738DE5068}" type="pres">
      <dgm:prSet presAssocID="{1507F175-4780-4B9C-ACC2-D79E4FC8A19F}" presName="root" presStyleCnt="0">
        <dgm:presLayoutVars>
          <dgm:dir/>
          <dgm:resizeHandles val="exact"/>
        </dgm:presLayoutVars>
      </dgm:prSet>
      <dgm:spPr/>
    </dgm:pt>
    <dgm:pt modelId="{13FD025D-BD9C-417C-970D-DB7901328871}" type="pres">
      <dgm:prSet presAssocID="{A03C0957-E1DA-4383-A8C8-65A07CA19F69}" presName="compNode" presStyleCnt="0"/>
      <dgm:spPr/>
    </dgm:pt>
    <dgm:pt modelId="{4DC70513-AA77-49DF-8E1D-B919A364810D}" type="pres">
      <dgm:prSet presAssocID="{A03C0957-E1DA-4383-A8C8-65A07CA19F69}" presName="iconBgRect" presStyleLbl="bgShp" presStyleIdx="0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3E293A29-34E8-44CA-B7AD-CD6684241669}" type="pres">
      <dgm:prSet presAssocID="{A03C0957-E1DA-4383-A8C8-65A07CA19F69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6E378729-C226-477D-BA88-E838B4F403FC}" type="pres">
      <dgm:prSet presAssocID="{A03C0957-E1DA-4383-A8C8-65A07CA19F69}" presName="spaceRect" presStyleCnt="0"/>
      <dgm:spPr/>
    </dgm:pt>
    <dgm:pt modelId="{F35DEC90-19EE-45E3-949A-F05CD9024555}" type="pres">
      <dgm:prSet presAssocID="{A03C0957-E1DA-4383-A8C8-65A07CA19F69}" presName="textRect" presStyleLbl="revTx" presStyleIdx="0" presStyleCnt="4">
        <dgm:presLayoutVars>
          <dgm:chMax val="1"/>
          <dgm:chPref val="1"/>
        </dgm:presLayoutVars>
      </dgm:prSet>
      <dgm:spPr/>
    </dgm:pt>
    <dgm:pt modelId="{2E475E0E-033D-4A6A-BC56-8B8F527E6724}" type="pres">
      <dgm:prSet presAssocID="{C19AEFFE-37CF-4DB8-9CCC-BB0D1CA56BC1}" presName="sibTrans" presStyleCnt="0"/>
      <dgm:spPr/>
    </dgm:pt>
    <dgm:pt modelId="{EFC7E702-2E9C-46BB-ABC3-A7C4A820B3E7}" type="pres">
      <dgm:prSet presAssocID="{3705FA80-A772-45E5-A3E5-DFB8F636ED0F}" presName="compNode" presStyleCnt="0"/>
      <dgm:spPr/>
    </dgm:pt>
    <dgm:pt modelId="{F5526B29-1A9E-450E-B8D1-E38FEFE7C0E4}" type="pres">
      <dgm:prSet presAssocID="{3705FA80-A772-45E5-A3E5-DFB8F636ED0F}" presName="iconBgRect" presStyleLbl="bgShp" presStyleIdx="1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3AA3B90E-B775-439B-BBE2-DD8A1392A338}" type="pres">
      <dgm:prSet presAssocID="{3705FA80-A772-45E5-A3E5-DFB8F636ED0F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vres contour"/>
        </a:ext>
      </dgm:extLst>
    </dgm:pt>
    <dgm:pt modelId="{B94D906C-6742-4AC1-8184-19A72201DD30}" type="pres">
      <dgm:prSet presAssocID="{3705FA80-A772-45E5-A3E5-DFB8F636ED0F}" presName="spaceRect" presStyleCnt="0"/>
      <dgm:spPr/>
    </dgm:pt>
    <dgm:pt modelId="{6AF228F7-F745-4406-9470-D86DA023A2B4}" type="pres">
      <dgm:prSet presAssocID="{3705FA80-A772-45E5-A3E5-DFB8F636ED0F}" presName="textRect" presStyleLbl="revTx" presStyleIdx="1" presStyleCnt="4">
        <dgm:presLayoutVars>
          <dgm:chMax val="1"/>
          <dgm:chPref val="1"/>
        </dgm:presLayoutVars>
      </dgm:prSet>
      <dgm:spPr/>
    </dgm:pt>
    <dgm:pt modelId="{D1C8543F-4A68-473F-A78A-3F1F63F4B5BE}" type="pres">
      <dgm:prSet presAssocID="{41367493-1655-4956-BF8B-9DB3CB1208B4}" presName="sibTrans" presStyleCnt="0"/>
      <dgm:spPr/>
    </dgm:pt>
    <dgm:pt modelId="{11B8FDD9-0F93-43C5-9406-7E7EE27F92FF}" type="pres">
      <dgm:prSet presAssocID="{2BFB0038-0400-43D9-A05B-6954A5457D20}" presName="compNode" presStyleCnt="0"/>
      <dgm:spPr/>
    </dgm:pt>
    <dgm:pt modelId="{3A39002E-E6F7-41BD-BE24-5D5CF80249F8}" type="pres">
      <dgm:prSet presAssocID="{2BFB0038-0400-43D9-A05B-6954A5457D20}" presName="iconBgRect" presStyleLbl="bgShp" presStyleIdx="2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C2457B2B-597D-4C45-8EAF-A460B35CFC41}" type="pres">
      <dgm:prSet presAssocID="{2BFB0038-0400-43D9-A05B-6954A5457D2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6A02B8E4-AEF9-45B0-A1F6-260690F5A3F3}" type="pres">
      <dgm:prSet presAssocID="{2BFB0038-0400-43D9-A05B-6954A5457D20}" presName="spaceRect" presStyleCnt="0"/>
      <dgm:spPr/>
    </dgm:pt>
    <dgm:pt modelId="{A78C4D64-E9AD-471A-B6F1-CDF0EC1C5B4D}" type="pres">
      <dgm:prSet presAssocID="{2BFB0038-0400-43D9-A05B-6954A5457D20}" presName="textRect" presStyleLbl="revTx" presStyleIdx="2" presStyleCnt="4">
        <dgm:presLayoutVars>
          <dgm:chMax val="1"/>
          <dgm:chPref val="1"/>
        </dgm:presLayoutVars>
      </dgm:prSet>
      <dgm:spPr/>
    </dgm:pt>
    <dgm:pt modelId="{AB709E7D-6FC6-4AB7-91B2-B8AB1DDB75E1}" type="pres">
      <dgm:prSet presAssocID="{5DD90847-E8F1-4E26-BD8B-C9D8FADA14A4}" presName="sibTrans" presStyleCnt="0"/>
      <dgm:spPr/>
    </dgm:pt>
    <dgm:pt modelId="{B7B3A6DF-DA1B-4242-8497-555EDE9572D3}" type="pres">
      <dgm:prSet presAssocID="{DAF65077-601E-4AC1-996C-707FFE05D6DF}" presName="compNode" presStyleCnt="0"/>
      <dgm:spPr/>
    </dgm:pt>
    <dgm:pt modelId="{D2072B84-E4C9-4228-A75D-2CFE8073C2BD}" type="pres">
      <dgm:prSet presAssocID="{DAF65077-601E-4AC1-996C-707FFE05D6DF}" presName="iconBgRect" presStyleLbl="bgShp" presStyleIdx="3" presStyleCnt="4"/>
      <dgm:spPr>
        <a:prstGeom prst="round2DiagRect">
          <a:avLst>
            <a:gd name="adj1" fmla="val 29727"/>
            <a:gd name="adj2" fmla="val 0"/>
          </a:avLst>
        </a:prstGeom>
      </dgm:spPr>
    </dgm:pt>
    <dgm:pt modelId="{AC874FF0-1AE0-4CE5-95FE-609914AC8024}" type="pres">
      <dgm:prSet presAssocID="{DAF65077-601E-4AC1-996C-707FFE05D6DF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rayon"/>
        </a:ext>
      </dgm:extLst>
    </dgm:pt>
    <dgm:pt modelId="{7BE3A49A-9AAA-4EF1-A3BC-99781B10E536}" type="pres">
      <dgm:prSet presAssocID="{DAF65077-601E-4AC1-996C-707FFE05D6DF}" presName="spaceRect" presStyleCnt="0"/>
      <dgm:spPr/>
    </dgm:pt>
    <dgm:pt modelId="{D0BD851B-0412-4E56-A2E7-6E30591B3D0A}" type="pres">
      <dgm:prSet presAssocID="{DAF65077-601E-4AC1-996C-707FFE05D6DF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42B9123-8387-4F28-A35D-0D258A014AA4}" type="presOf" srcId="{A03C0957-E1DA-4383-A8C8-65A07CA19F69}" destId="{F35DEC90-19EE-45E3-949A-F05CD9024555}" srcOrd="0" destOrd="0" presId="urn:microsoft.com/office/officeart/2018/5/layout/IconLeafLabelList"/>
    <dgm:cxn modelId="{4FB22D34-BF49-446F-B3B2-294034195397}" type="presOf" srcId="{1507F175-4780-4B9C-ACC2-D79E4FC8A19F}" destId="{F74349E0-E511-4F15-A88E-467738DE5068}" srcOrd="0" destOrd="0" presId="urn:microsoft.com/office/officeart/2018/5/layout/IconLeafLabelList"/>
    <dgm:cxn modelId="{A7E2695E-111E-43A5-9963-2A4C913AEC9A}" type="presOf" srcId="{2BFB0038-0400-43D9-A05B-6954A5457D20}" destId="{A78C4D64-E9AD-471A-B6F1-CDF0EC1C5B4D}" srcOrd="0" destOrd="0" presId="urn:microsoft.com/office/officeart/2018/5/layout/IconLeafLabelList"/>
    <dgm:cxn modelId="{49524D4F-3D73-49E8-92FC-96D31AF24281}" srcId="{1507F175-4780-4B9C-ACC2-D79E4FC8A19F}" destId="{A03C0957-E1DA-4383-A8C8-65A07CA19F69}" srcOrd="0" destOrd="0" parTransId="{E1F723FD-712C-45AA-B312-141C0B66BDFE}" sibTransId="{C19AEFFE-37CF-4DB8-9CCC-BB0D1CA56BC1}"/>
    <dgm:cxn modelId="{73649457-1EB3-4E6C-98B1-8CE4E7698E7C}" type="presOf" srcId="{3705FA80-A772-45E5-A3E5-DFB8F636ED0F}" destId="{6AF228F7-F745-4406-9470-D86DA023A2B4}" srcOrd="0" destOrd="0" presId="urn:microsoft.com/office/officeart/2018/5/layout/IconLeafLabelList"/>
    <dgm:cxn modelId="{A1D5F57E-5C8D-4D06-A28E-BE8935EA68F1}" type="presOf" srcId="{DAF65077-601E-4AC1-996C-707FFE05D6DF}" destId="{D0BD851B-0412-4E56-A2E7-6E30591B3D0A}" srcOrd="0" destOrd="0" presId="urn:microsoft.com/office/officeart/2018/5/layout/IconLeafLabelList"/>
    <dgm:cxn modelId="{7A98CD8F-1904-41B0-A61E-161749B4F28F}" srcId="{1507F175-4780-4B9C-ACC2-D79E4FC8A19F}" destId="{DAF65077-601E-4AC1-996C-707FFE05D6DF}" srcOrd="3" destOrd="0" parTransId="{4926D5B7-A995-4979-8680-F668692C024A}" sibTransId="{F8C7CEF7-D2F6-42B3-B0BD-6BEFDE2E4C66}"/>
    <dgm:cxn modelId="{742F8A9F-4DBF-4FC7-899B-C9FD310F81F3}" srcId="{1507F175-4780-4B9C-ACC2-D79E4FC8A19F}" destId="{3705FA80-A772-45E5-A3E5-DFB8F636ED0F}" srcOrd="1" destOrd="0" parTransId="{1A4AB155-3698-44AA-8E20-90CEDE2926C5}" sibTransId="{41367493-1655-4956-BF8B-9DB3CB1208B4}"/>
    <dgm:cxn modelId="{62CDA8BE-BE1D-45F8-8D17-1573D3DE0283}" srcId="{1507F175-4780-4B9C-ACC2-D79E4FC8A19F}" destId="{2BFB0038-0400-43D9-A05B-6954A5457D20}" srcOrd="2" destOrd="0" parTransId="{9832C335-5265-4C1B-819F-A5279F3E941E}" sibTransId="{5DD90847-E8F1-4E26-BD8B-C9D8FADA14A4}"/>
    <dgm:cxn modelId="{98D082F1-74A0-4527-A249-7BCAA1B49E4C}" type="presParOf" srcId="{F74349E0-E511-4F15-A88E-467738DE5068}" destId="{13FD025D-BD9C-417C-970D-DB7901328871}" srcOrd="0" destOrd="0" presId="urn:microsoft.com/office/officeart/2018/5/layout/IconLeafLabelList"/>
    <dgm:cxn modelId="{90B1EF0D-299B-4D74-BC41-5CF03C31E33B}" type="presParOf" srcId="{13FD025D-BD9C-417C-970D-DB7901328871}" destId="{4DC70513-AA77-49DF-8E1D-B919A364810D}" srcOrd="0" destOrd="0" presId="urn:microsoft.com/office/officeart/2018/5/layout/IconLeafLabelList"/>
    <dgm:cxn modelId="{27281DFB-0E09-4CA6-A5F4-4E0E0090EC73}" type="presParOf" srcId="{13FD025D-BD9C-417C-970D-DB7901328871}" destId="{3E293A29-34E8-44CA-B7AD-CD6684241669}" srcOrd="1" destOrd="0" presId="urn:microsoft.com/office/officeart/2018/5/layout/IconLeafLabelList"/>
    <dgm:cxn modelId="{D6F2C4C7-5E91-4DAB-A4BC-BD38E8CA4AC8}" type="presParOf" srcId="{13FD025D-BD9C-417C-970D-DB7901328871}" destId="{6E378729-C226-477D-BA88-E838B4F403FC}" srcOrd="2" destOrd="0" presId="urn:microsoft.com/office/officeart/2018/5/layout/IconLeafLabelList"/>
    <dgm:cxn modelId="{1C6E5E9A-8BB5-496F-A358-48D27BD3ACFA}" type="presParOf" srcId="{13FD025D-BD9C-417C-970D-DB7901328871}" destId="{F35DEC90-19EE-45E3-949A-F05CD9024555}" srcOrd="3" destOrd="0" presId="urn:microsoft.com/office/officeart/2018/5/layout/IconLeafLabelList"/>
    <dgm:cxn modelId="{EB5451F8-FFB6-4E22-A3F0-68D65AD398FE}" type="presParOf" srcId="{F74349E0-E511-4F15-A88E-467738DE5068}" destId="{2E475E0E-033D-4A6A-BC56-8B8F527E6724}" srcOrd="1" destOrd="0" presId="urn:microsoft.com/office/officeart/2018/5/layout/IconLeafLabelList"/>
    <dgm:cxn modelId="{0A88E377-C602-4767-91F6-89F152605352}" type="presParOf" srcId="{F74349E0-E511-4F15-A88E-467738DE5068}" destId="{EFC7E702-2E9C-46BB-ABC3-A7C4A820B3E7}" srcOrd="2" destOrd="0" presId="urn:microsoft.com/office/officeart/2018/5/layout/IconLeafLabelList"/>
    <dgm:cxn modelId="{C051C309-FF42-494A-A9B9-B58D36698BF5}" type="presParOf" srcId="{EFC7E702-2E9C-46BB-ABC3-A7C4A820B3E7}" destId="{F5526B29-1A9E-450E-B8D1-E38FEFE7C0E4}" srcOrd="0" destOrd="0" presId="urn:microsoft.com/office/officeart/2018/5/layout/IconLeafLabelList"/>
    <dgm:cxn modelId="{E42C80FA-02C0-4553-A479-594C75F42E71}" type="presParOf" srcId="{EFC7E702-2E9C-46BB-ABC3-A7C4A820B3E7}" destId="{3AA3B90E-B775-439B-BBE2-DD8A1392A338}" srcOrd="1" destOrd="0" presId="urn:microsoft.com/office/officeart/2018/5/layout/IconLeafLabelList"/>
    <dgm:cxn modelId="{3743D095-2C11-4507-93EE-9FBD00E64B66}" type="presParOf" srcId="{EFC7E702-2E9C-46BB-ABC3-A7C4A820B3E7}" destId="{B94D906C-6742-4AC1-8184-19A72201DD30}" srcOrd="2" destOrd="0" presId="urn:microsoft.com/office/officeart/2018/5/layout/IconLeafLabelList"/>
    <dgm:cxn modelId="{A49C6B92-484D-46EF-B398-A8FE5E4C2E0A}" type="presParOf" srcId="{EFC7E702-2E9C-46BB-ABC3-A7C4A820B3E7}" destId="{6AF228F7-F745-4406-9470-D86DA023A2B4}" srcOrd="3" destOrd="0" presId="urn:microsoft.com/office/officeart/2018/5/layout/IconLeafLabelList"/>
    <dgm:cxn modelId="{86E9D312-0542-4D65-B125-E8647E7E3704}" type="presParOf" srcId="{F74349E0-E511-4F15-A88E-467738DE5068}" destId="{D1C8543F-4A68-473F-A78A-3F1F63F4B5BE}" srcOrd="3" destOrd="0" presId="urn:microsoft.com/office/officeart/2018/5/layout/IconLeafLabelList"/>
    <dgm:cxn modelId="{B7E3229C-8074-41D4-AE24-543553A53DF9}" type="presParOf" srcId="{F74349E0-E511-4F15-A88E-467738DE5068}" destId="{11B8FDD9-0F93-43C5-9406-7E7EE27F92FF}" srcOrd="4" destOrd="0" presId="urn:microsoft.com/office/officeart/2018/5/layout/IconLeafLabelList"/>
    <dgm:cxn modelId="{F7920E0F-EDEE-4425-9951-C15DDA117179}" type="presParOf" srcId="{11B8FDD9-0F93-43C5-9406-7E7EE27F92FF}" destId="{3A39002E-E6F7-41BD-BE24-5D5CF80249F8}" srcOrd="0" destOrd="0" presId="urn:microsoft.com/office/officeart/2018/5/layout/IconLeafLabelList"/>
    <dgm:cxn modelId="{84A60E09-6FCD-4706-889B-3FAC901255C2}" type="presParOf" srcId="{11B8FDD9-0F93-43C5-9406-7E7EE27F92FF}" destId="{C2457B2B-597D-4C45-8EAF-A460B35CFC41}" srcOrd="1" destOrd="0" presId="urn:microsoft.com/office/officeart/2018/5/layout/IconLeafLabelList"/>
    <dgm:cxn modelId="{05DA19CD-752C-4F8E-9E56-0824DB30C73B}" type="presParOf" srcId="{11B8FDD9-0F93-43C5-9406-7E7EE27F92FF}" destId="{6A02B8E4-AEF9-45B0-A1F6-260690F5A3F3}" srcOrd="2" destOrd="0" presId="urn:microsoft.com/office/officeart/2018/5/layout/IconLeafLabelList"/>
    <dgm:cxn modelId="{73F89FC0-1A2F-4765-8716-552DFD3553E3}" type="presParOf" srcId="{11B8FDD9-0F93-43C5-9406-7E7EE27F92FF}" destId="{A78C4D64-E9AD-471A-B6F1-CDF0EC1C5B4D}" srcOrd="3" destOrd="0" presId="urn:microsoft.com/office/officeart/2018/5/layout/IconLeafLabelList"/>
    <dgm:cxn modelId="{E4DCAD89-0FCD-490C-897E-25DE42087CC0}" type="presParOf" srcId="{F74349E0-E511-4F15-A88E-467738DE5068}" destId="{AB709E7D-6FC6-4AB7-91B2-B8AB1DDB75E1}" srcOrd="5" destOrd="0" presId="urn:microsoft.com/office/officeart/2018/5/layout/IconLeafLabelList"/>
    <dgm:cxn modelId="{86423A8C-AD00-4DFF-846E-45703BF4A4F6}" type="presParOf" srcId="{F74349E0-E511-4F15-A88E-467738DE5068}" destId="{B7B3A6DF-DA1B-4242-8497-555EDE9572D3}" srcOrd="6" destOrd="0" presId="urn:microsoft.com/office/officeart/2018/5/layout/IconLeafLabelList"/>
    <dgm:cxn modelId="{64A250C2-A512-4E58-96E6-A24C1E44619C}" type="presParOf" srcId="{B7B3A6DF-DA1B-4242-8497-555EDE9572D3}" destId="{D2072B84-E4C9-4228-A75D-2CFE8073C2BD}" srcOrd="0" destOrd="0" presId="urn:microsoft.com/office/officeart/2018/5/layout/IconLeafLabelList"/>
    <dgm:cxn modelId="{B9E48AC5-D3D5-4F92-80A8-278D0794A5F1}" type="presParOf" srcId="{B7B3A6DF-DA1B-4242-8497-555EDE9572D3}" destId="{AC874FF0-1AE0-4CE5-95FE-609914AC8024}" srcOrd="1" destOrd="0" presId="urn:microsoft.com/office/officeart/2018/5/layout/IconLeafLabelList"/>
    <dgm:cxn modelId="{38825435-894B-4EB1-B97B-2A3DCFF60A47}" type="presParOf" srcId="{B7B3A6DF-DA1B-4242-8497-555EDE9572D3}" destId="{7BE3A49A-9AAA-4EF1-A3BC-99781B10E536}" srcOrd="2" destOrd="0" presId="urn:microsoft.com/office/officeart/2018/5/layout/IconLeafLabelList"/>
    <dgm:cxn modelId="{3E00A059-242F-4FE2-9AE4-65A7DCBDC366}" type="presParOf" srcId="{B7B3A6DF-DA1B-4242-8497-555EDE9572D3}" destId="{D0BD851B-0412-4E56-A2E7-6E30591B3D0A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C70513-AA77-49DF-8E1D-B919A364810D}">
      <dsp:nvSpPr>
        <dsp:cNvPr id="0" name=""/>
        <dsp:cNvSpPr/>
      </dsp:nvSpPr>
      <dsp:spPr>
        <a:xfrm>
          <a:off x="562927" y="7882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293A29-34E8-44CA-B7AD-CD6684241669}">
      <dsp:nvSpPr>
        <dsp:cNvPr id="0" name=""/>
        <dsp:cNvSpPr/>
      </dsp:nvSpPr>
      <dsp:spPr>
        <a:xfrm>
          <a:off x="87109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5DEC90-19EE-45E3-949A-F05CD9024555}">
      <dsp:nvSpPr>
        <dsp:cNvPr id="0" name=""/>
        <dsp:cNvSpPr/>
      </dsp:nvSpPr>
      <dsp:spPr>
        <a:xfrm>
          <a:off x="10068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Gagner du temps pour le pratiquant et le moniteur</a:t>
          </a:r>
          <a:endParaRPr lang="en-US" sz="1200" kern="1200"/>
        </a:p>
      </dsp:txBody>
      <dsp:txXfrm>
        <a:off x="100682" y="2684598"/>
        <a:ext cx="2370489" cy="720000"/>
      </dsp:txXfrm>
    </dsp:sp>
    <dsp:sp modelId="{F5526B29-1A9E-450E-B8D1-E38FEFE7C0E4}">
      <dsp:nvSpPr>
        <dsp:cNvPr id="0" name=""/>
        <dsp:cNvSpPr/>
      </dsp:nvSpPr>
      <dsp:spPr>
        <a:xfrm>
          <a:off x="3348252" y="7882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A3B90E-B775-439B-BBE2-DD8A1392A338}">
      <dsp:nvSpPr>
        <dsp:cNvPr id="0" name=""/>
        <dsp:cNvSpPr/>
      </dsp:nvSpPr>
      <dsp:spPr>
        <a:xfrm>
          <a:off x="365641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F228F7-F745-4406-9470-D86DA023A2B4}">
      <dsp:nvSpPr>
        <dsp:cNvPr id="0" name=""/>
        <dsp:cNvSpPr/>
      </dsp:nvSpPr>
      <dsp:spPr>
        <a:xfrm>
          <a:off x="288600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Limiter le nombre de livrets distribués, ou perdus…</a:t>
          </a:r>
          <a:endParaRPr lang="en-US" sz="1200" kern="1200" dirty="0"/>
        </a:p>
      </dsp:txBody>
      <dsp:txXfrm>
        <a:off x="2886007" y="2684598"/>
        <a:ext cx="2370489" cy="720000"/>
      </dsp:txXfrm>
    </dsp:sp>
    <dsp:sp modelId="{3A39002E-E6F7-41BD-BE24-5D5CF80249F8}">
      <dsp:nvSpPr>
        <dsp:cNvPr id="0" name=""/>
        <dsp:cNvSpPr/>
      </dsp:nvSpPr>
      <dsp:spPr>
        <a:xfrm>
          <a:off x="6133577" y="7882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457B2B-597D-4C45-8EAF-A460B35CFC41}">
      <dsp:nvSpPr>
        <dsp:cNvPr id="0" name=""/>
        <dsp:cNvSpPr/>
      </dsp:nvSpPr>
      <dsp:spPr>
        <a:xfrm>
          <a:off x="6441741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8C4D64-E9AD-471A-B6F1-CDF0EC1C5B4D}">
      <dsp:nvSpPr>
        <dsp:cNvPr id="0" name=""/>
        <dsp:cNvSpPr/>
      </dsp:nvSpPr>
      <dsp:spPr>
        <a:xfrm>
          <a:off x="5671332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Permettre au pratiquant de se positionner en permanence sur sa pratique</a:t>
          </a:r>
          <a:endParaRPr lang="en-US" sz="1200" kern="1200"/>
        </a:p>
      </dsp:txBody>
      <dsp:txXfrm>
        <a:off x="5671332" y="2684598"/>
        <a:ext cx="2370489" cy="720000"/>
      </dsp:txXfrm>
    </dsp:sp>
    <dsp:sp modelId="{D2072B84-E4C9-4228-A75D-2CFE8073C2BD}">
      <dsp:nvSpPr>
        <dsp:cNvPr id="0" name=""/>
        <dsp:cNvSpPr/>
      </dsp:nvSpPr>
      <dsp:spPr>
        <a:xfrm>
          <a:off x="8918902" y="788206"/>
          <a:ext cx="1445998" cy="1445998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74FF0-1AE0-4CE5-95FE-609914AC8024}">
      <dsp:nvSpPr>
        <dsp:cNvPr id="0" name=""/>
        <dsp:cNvSpPr/>
      </dsp:nvSpPr>
      <dsp:spPr>
        <a:xfrm>
          <a:off x="9227066" y="1096370"/>
          <a:ext cx="829671" cy="82967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BD851B-0412-4E56-A2E7-6E30591B3D0A}">
      <dsp:nvSpPr>
        <dsp:cNvPr id="0" name=""/>
        <dsp:cNvSpPr/>
      </dsp:nvSpPr>
      <dsp:spPr>
        <a:xfrm>
          <a:off x="8456657" y="2684598"/>
          <a:ext cx="237048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Permettre à l’accueil d’ un nouveau stage de connaitre le niveau du pratiquant…</a:t>
          </a:r>
          <a:endParaRPr lang="en-US" sz="1200" kern="1200"/>
        </a:p>
      </dsp:txBody>
      <dsp:txXfrm>
        <a:off x="8456657" y="2684598"/>
        <a:ext cx="2370489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EB35BA-3186-3871-ACEE-5474992BD7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BDF7F4-66E3-7BCF-FCFC-809059D4A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8B4E0DE-F650-3CCA-3B17-7799B2364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06875B2-7BC6-29E0-8AF5-38A31D5A1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6D95195-401E-2A9D-D503-F366C9530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5297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0FFC24-F062-10D7-590E-5DFF24FC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A951F26-658D-D832-CEBE-05E4BEB6E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D86FDD-3CD6-0998-5D05-FB09AED81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8552074-4441-0581-1ED8-B60B49BAD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D8EE87-6C74-AD4B-55B6-687421E7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0658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1FBA445-DB17-9464-D7C8-54B22A5DC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CD46FD9-D75B-D352-05AA-46975FF9E1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05F7CE-48A2-F3BE-96F2-413483D15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028893-E247-6815-BAF5-7B55669E8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2AD2C2-8952-A6FE-DCE0-70F9BEEDB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1485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W:\Photos\2013\Communication\PPT\V_Roug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" y="1"/>
            <a:ext cx="2771775" cy="5457825"/>
          </a:xfrm>
          <a:prstGeom prst="rect">
            <a:avLst/>
          </a:prstGeom>
          <a:noFill/>
        </p:spPr>
      </p:pic>
      <p:pic>
        <p:nvPicPr>
          <p:cNvPr id="19460" name="Picture 4" descr="W:\Photos\2013\Communication\PPT\FFVoile_Grand.jpg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9058275" y="5295900"/>
            <a:ext cx="3133725" cy="1562100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3599723" y="1700808"/>
            <a:ext cx="7982677" cy="1440160"/>
          </a:xfrm>
          <a:prstGeom prst="rect">
            <a:avLst/>
          </a:prstGeom>
        </p:spPr>
        <p:txBody>
          <a:bodyPr vert="horz"/>
          <a:lstStyle>
            <a:lvl1pPr algn="r">
              <a:defRPr sz="4000" b="1" cap="all" baseline="0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0" name="Espace réservé du contenu 9"/>
          <p:cNvSpPr>
            <a:spLocks noGrp="1"/>
          </p:cNvSpPr>
          <p:nvPr>
            <p:ph sz="quarter" idx="10" hasCustomPrompt="1"/>
          </p:nvPr>
        </p:nvSpPr>
        <p:spPr>
          <a:xfrm>
            <a:off x="3613515" y="1124744"/>
            <a:ext cx="7968885" cy="504056"/>
          </a:xfrm>
          <a:prstGeom prst="rect">
            <a:avLst/>
          </a:prstGeom>
        </p:spPr>
        <p:txBody>
          <a:bodyPr/>
          <a:lstStyle>
            <a:lvl1pPr algn="r">
              <a:buNone/>
              <a:defRPr sz="20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/>
              <a:t>Insérez un sous-titre</a:t>
            </a:r>
          </a:p>
        </p:txBody>
      </p:sp>
      <p:sp>
        <p:nvSpPr>
          <p:cNvPr id="9" name="Espace réservé du contenu 9"/>
          <p:cNvSpPr>
            <a:spLocks noGrp="1"/>
          </p:cNvSpPr>
          <p:nvPr>
            <p:ph sz="quarter" idx="11" hasCustomPrompt="1"/>
          </p:nvPr>
        </p:nvSpPr>
        <p:spPr>
          <a:xfrm>
            <a:off x="3599723" y="4437112"/>
            <a:ext cx="7968885" cy="504056"/>
          </a:xfrm>
          <a:prstGeom prst="rect">
            <a:avLst/>
          </a:prstGeom>
        </p:spPr>
        <p:txBody>
          <a:bodyPr/>
          <a:lstStyle>
            <a:lvl1pPr algn="r">
              <a:buNone/>
              <a:defRPr sz="2000" b="1" baseline="0">
                <a:solidFill>
                  <a:schemeClr val="bg2"/>
                </a:solidFill>
              </a:defRPr>
            </a:lvl1pPr>
          </a:lstStyle>
          <a:p>
            <a:pPr lvl="0"/>
            <a:r>
              <a:rPr lang="fr-FR" dirty="0"/>
              <a:t>Auteur du document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971E639B-154A-49DF-BCAB-9A5CC94CA19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63352" y="5739232"/>
            <a:ext cx="1800200" cy="935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334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W:\Photos\2013\Communication\PPT\V_Bleu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" y="1"/>
            <a:ext cx="6391275" cy="6877050"/>
          </a:xfrm>
          <a:prstGeom prst="rect">
            <a:avLst/>
          </a:prstGeom>
          <a:noFill/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624418" y="1700808"/>
            <a:ext cx="10944191" cy="410445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2200">
                <a:solidFill>
                  <a:schemeClr val="tx2"/>
                </a:solidFill>
              </a:defRPr>
            </a:lvl1pPr>
            <a:lvl2pPr marL="8001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2pPr>
            <a:lvl3pPr marL="12573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3pPr>
            <a:lvl4pPr marL="17145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4pPr>
            <a:lvl5pPr marL="1828800" indent="0">
              <a:spcBef>
                <a:spcPts val="600"/>
              </a:spcBef>
              <a:spcAft>
                <a:spcPts val="600"/>
              </a:spcAft>
              <a:buFontTx/>
              <a:buNone/>
              <a:defRPr sz="1800" b="1" i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061461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3" descr="W:\Photos\2013\Communication\PPT\V_Bleu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1" y="1"/>
            <a:ext cx="6391275" cy="6877050"/>
          </a:xfrm>
          <a:prstGeom prst="rect">
            <a:avLst/>
          </a:prstGeom>
          <a:noFill/>
        </p:spPr>
      </p:pic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7084392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624419" y="1700808"/>
            <a:ext cx="7069574" cy="410445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2200">
                <a:solidFill>
                  <a:schemeClr val="tx2"/>
                </a:solidFill>
              </a:defRPr>
            </a:lvl1pPr>
            <a:lvl2pPr marL="8001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2pPr>
            <a:lvl3pPr marL="12573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3pPr>
            <a:lvl4pPr marL="17145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4pPr>
            <a:lvl5pPr marL="1828800" indent="0">
              <a:spcBef>
                <a:spcPts val="600"/>
              </a:spcBef>
              <a:spcAft>
                <a:spcPts val="600"/>
              </a:spcAft>
              <a:buFontTx/>
              <a:buNone/>
              <a:defRPr sz="1800" b="1" i="1">
                <a:solidFill>
                  <a:schemeClr val="tx2"/>
                </a:solidFill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1"/>
          </p:nvPr>
        </p:nvSpPr>
        <p:spPr>
          <a:xfrm>
            <a:off x="5303912" y="1"/>
            <a:ext cx="1261931" cy="365125"/>
          </a:xfrm>
        </p:spPr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744072" y="1"/>
            <a:ext cx="949920" cy="365125"/>
          </a:xfrm>
        </p:spPr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3"/>
          </p:nvPr>
        </p:nvSpPr>
        <p:spPr>
          <a:xfrm>
            <a:off x="1158346" y="6356351"/>
            <a:ext cx="6432715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sz="quarter" idx="14"/>
          </p:nvPr>
        </p:nvSpPr>
        <p:spPr>
          <a:xfrm>
            <a:off x="7920905" y="0"/>
            <a:ext cx="4295775" cy="6877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65517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W:\Photos\2013\Communication\PPT\FFVoile_Grand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9048323" y="5295900"/>
            <a:ext cx="3133725" cy="1562100"/>
          </a:xfrm>
          <a:prstGeom prst="rect">
            <a:avLst/>
          </a:prstGeom>
          <a:noFill/>
        </p:spPr>
      </p:pic>
      <p:pic>
        <p:nvPicPr>
          <p:cNvPr id="1026" name="Picture 2" descr="W:\Photos\2013\Communication\PPT\V_Bleu2.jpg"/>
          <p:cNvPicPr>
            <a:picLocks noChangeAspect="1" noChangeArrowheads="1"/>
          </p:cNvPicPr>
          <p:nvPr userDrawn="1"/>
        </p:nvPicPr>
        <p:blipFill>
          <a:blip r:embed="rId3"/>
          <a:stretch>
            <a:fillRect/>
          </a:stretch>
        </p:blipFill>
        <p:spPr bwMode="auto">
          <a:xfrm>
            <a:off x="1" y="1"/>
            <a:ext cx="2790825" cy="5476875"/>
          </a:xfrm>
          <a:prstGeom prst="rect">
            <a:avLst/>
          </a:prstGeom>
          <a:noFill/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0" y="2564904"/>
            <a:ext cx="12192000" cy="1440160"/>
          </a:xfrm>
          <a:prstGeom prst="rect">
            <a:avLst/>
          </a:prstGeom>
        </p:spPr>
        <p:txBody>
          <a:bodyPr vert="horz"/>
          <a:lstStyle>
            <a:lvl1pPr algn="ctr">
              <a:defRPr sz="3200" b="1" cap="all" baseline="0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4058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624418" y="1700808"/>
            <a:ext cx="10944191" cy="410445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2200">
                <a:solidFill>
                  <a:schemeClr val="tx2"/>
                </a:solidFill>
              </a:defRPr>
            </a:lvl1pPr>
            <a:lvl2pPr marL="8001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2pPr>
            <a:lvl3pPr marL="1371600" indent="-457200"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3pPr>
            <a:lvl4pPr marL="17145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4pPr>
            <a:lvl5pPr marL="182880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1800" b="1" i="1">
                <a:solidFill>
                  <a:schemeClr val="tx2"/>
                </a:solidFill>
                <a:effectLst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91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intérie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7777584" cy="657225"/>
          </a:xfrm>
          <a:prstGeom prst="rect">
            <a:avLst/>
          </a:prstGeom>
          <a:noFill/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0"/>
          </p:nvPr>
        </p:nvSpPr>
        <p:spPr>
          <a:xfrm>
            <a:off x="624419" y="1700808"/>
            <a:ext cx="7127766" cy="410445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2200">
                <a:solidFill>
                  <a:schemeClr val="tx2"/>
                </a:solidFill>
              </a:defRPr>
            </a:lvl1pPr>
            <a:lvl2pPr marL="8001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2pPr>
            <a:lvl3pPr marL="1371600" indent="-457200">
              <a:spcBef>
                <a:spcPts val="600"/>
              </a:spcBef>
              <a:spcAft>
                <a:spcPts val="600"/>
              </a:spcAft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3pPr>
            <a:lvl4pPr marL="1714500" indent="-342900">
              <a:spcBef>
                <a:spcPts val="600"/>
              </a:spcBef>
              <a:spcAft>
                <a:spcPts val="600"/>
              </a:spcAft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4pPr>
            <a:lvl5pPr marL="1828800" indent="0">
              <a:spcBef>
                <a:spcPts val="600"/>
              </a:spcBef>
              <a:spcAft>
                <a:spcPts val="600"/>
              </a:spcAft>
              <a:buFont typeface="+mj-lt"/>
              <a:buNone/>
              <a:defRPr sz="1800" b="1" i="1">
                <a:solidFill>
                  <a:schemeClr val="tx2"/>
                </a:solidFill>
                <a:effectLst/>
              </a:defRPr>
            </a:lvl5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>
          <a:xfrm>
            <a:off x="5351076" y="1"/>
            <a:ext cx="1261931" cy="365125"/>
          </a:xfrm>
        </p:spPr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791236" y="1"/>
            <a:ext cx="949920" cy="365125"/>
          </a:xfrm>
        </p:spPr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3"/>
          </p:nvPr>
        </p:nvSpPr>
        <p:spPr>
          <a:xfrm>
            <a:off x="971944" y="6356351"/>
            <a:ext cx="6432715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10" name="Espace réservé pour une image  2"/>
          <p:cNvSpPr>
            <a:spLocks noGrp="1"/>
          </p:cNvSpPr>
          <p:nvPr>
            <p:ph type="pic" sz="quarter" idx="14"/>
          </p:nvPr>
        </p:nvSpPr>
        <p:spPr>
          <a:xfrm>
            <a:off x="7920905" y="0"/>
            <a:ext cx="4295775" cy="6877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fr-FR"/>
              <a:t>Cliquez sur l'icône pour ajouter une image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654599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25633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 vert="horz"/>
          <a:lstStyle>
            <a:lvl1pPr marL="342900" indent="-342900"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1pPr>
            <a:lvl2pPr marL="800100" indent="-342900"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2pPr>
            <a:lvl3pPr marL="1257300" indent="-342900"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3pPr>
            <a:lvl4pPr marL="1371600" indent="0">
              <a:buNone/>
              <a:defRPr sz="1800" b="1" i="1">
                <a:solidFill>
                  <a:schemeClr val="tx2"/>
                </a:solidFill>
              </a:defRPr>
            </a:lvl4pPr>
            <a:lvl5pPr marL="1828800" indent="0">
              <a:buNone/>
              <a:defRPr sz="20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0" name="Espace réservé du contenu 2"/>
          <p:cNvSpPr>
            <a:spLocks noGrp="1"/>
          </p:cNvSpPr>
          <p:nvPr>
            <p:ph sz="half" idx="13"/>
          </p:nvPr>
        </p:nvSpPr>
        <p:spPr>
          <a:xfrm>
            <a:off x="6197600" y="1600200"/>
            <a:ext cx="5384800" cy="4525963"/>
          </a:xfrm>
          <a:prstGeom prst="rect">
            <a:avLst/>
          </a:prstGeom>
        </p:spPr>
        <p:txBody>
          <a:bodyPr vert="horz"/>
          <a:lstStyle>
            <a:lvl1pPr marL="342900" indent="-342900">
              <a:buFontTx/>
              <a:buBlip>
                <a:blip r:embed="rId3"/>
              </a:buBlip>
              <a:defRPr sz="2200" b="1">
                <a:solidFill>
                  <a:schemeClr val="tx2"/>
                </a:solidFill>
              </a:defRPr>
            </a:lvl1pPr>
            <a:lvl2pPr marL="800100" indent="-342900">
              <a:buFontTx/>
              <a:buBlip>
                <a:blip r:embed="rId4"/>
              </a:buBlip>
              <a:defRPr sz="2200" i="1">
                <a:solidFill>
                  <a:schemeClr val="tx2"/>
                </a:solidFill>
              </a:defRPr>
            </a:lvl2pPr>
            <a:lvl3pPr marL="1257300" indent="-342900">
              <a:buFontTx/>
              <a:buBlip>
                <a:blip r:embed="rId5"/>
              </a:buBlip>
              <a:defRPr sz="2000" b="1">
                <a:solidFill>
                  <a:schemeClr val="tx2"/>
                </a:solidFill>
              </a:defRPr>
            </a:lvl3pPr>
            <a:lvl4pPr marL="1371600" indent="0">
              <a:buNone/>
              <a:defRPr sz="1800" b="1" i="1">
                <a:solidFill>
                  <a:schemeClr val="tx2"/>
                </a:solidFill>
              </a:defRPr>
            </a:lvl4pPr>
            <a:lvl5pPr marL="1828800" indent="0">
              <a:buNone/>
              <a:defRPr sz="20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30831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F527C2-AE67-50BA-D950-6B1A65C86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C003EF-3B1C-DCAE-6D6D-296F294C1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B4A5E7-5457-2E93-2615-551D6E674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68CB301-2693-53DF-39E8-F9DBBE814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8E8123-EBCE-C781-2EB6-7DBC8CBE0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34649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20683" y="3356993"/>
            <a:ext cx="3600000" cy="2769171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12" name="Espace réservé du contenu 3"/>
          <p:cNvSpPr>
            <a:spLocks noGrp="1"/>
          </p:cNvSpPr>
          <p:nvPr>
            <p:ph sz="half" idx="13"/>
          </p:nvPr>
        </p:nvSpPr>
        <p:spPr>
          <a:xfrm>
            <a:off x="8112224" y="3356993"/>
            <a:ext cx="3600000" cy="2769171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3" name="Espace réservé du contenu 3"/>
          <p:cNvSpPr>
            <a:spLocks noGrp="1"/>
          </p:cNvSpPr>
          <p:nvPr>
            <p:ph sz="half" idx="14"/>
          </p:nvPr>
        </p:nvSpPr>
        <p:spPr>
          <a:xfrm>
            <a:off x="329141" y="3356993"/>
            <a:ext cx="3600000" cy="2769171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14" name="Espace réservé du contenu 3"/>
          <p:cNvSpPr>
            <a:spLocks noGrp="1"/>
          </p:cNvSpPr>
          <p:nvPr>
            <p:ph sz="half" idx="15"/>
          </p:nvPr>
        </p:nvSpPr>
        <p:spPr>
          <a:xfrm>
            <a:off x="335360" y="1340768"/>
            <a:ext cx="11425269" cy="1800200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049373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intérieure_Colonne_Dro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 vert="horz"/>
          <a:lstStyle>
            <a:lvl1pPr marL="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2200">
                <a:solidFill>
                  <a:schemeClr val="tx2"/>
                </a:solidFill>
              </a:defRPr>
            </a:lvl2pPr>
            <a:lvl3pPr marL="914400" indent="0">
              <a:buNone/>
              <a:defRPr sz="2200">
                <a:solidFill>
                  <a:schemeClr val="tx2"/>
                </a:solidFill>
              </a:defRPr>
            </a:lvl3pPr>
            <a:lvl4pPr marL="1371600" indent="0">
              <a:buNone/>
              <a:defRPr sz="2200">
                <a:solidFill>
                  <a:schemeClr val="tx2"/>
                </a:solidFill>
              </a:defRPr>
            </a:lvl4pPr>
            <a:lvl5pPr marL="1828800" indent="0">
              <a:buNone/>
              <a:defRPr sz="2200">
                <a:solidFill>
                  <a:schemeClr val="tx2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0710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intérieu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-25400" y="1484784"/>
            <a:ext cx="12217400" cy="3538736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9376" y="5157192"/>
            <a:ext cx="11233248" cy="10081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2830959" y="6298976"/>
            <a:ext cx="6432715" cy="365125"/>
          </a:xfrm>
        </p:spPr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184539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intérieur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:\Photos\2013\Communication\PPT\TitreNeutre.jpg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-25400" y="539528"/>
            <a:ext cx="9163050" cy="657225"/>
          </a:xfrm>
          <a:prstGeom prst="rect">
            <a:avLst/>
          </a:prstGeom>
          <a:noFill/>
        </p:spPr>
      </p:pic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79376" y="5157192"/>
            <a:ext cx="11233248" cy="100811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648072"/>
          </a:xfrm>
          <a:prstGeom prst="rect">
            <a:avLst/>
          </a:prstGeom>
        </p:spPr>
        <p:txBody>
          <a:bodyPr vert="horz"/>
          <a:lstStyle>
            <a:lvl1pPr>
              <a:defRPr sz="3200" b="1">
                <a:latin typeface="+mn-lt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851A4-7E62-43E6-BA16-1C4AD23210C4}" type="datetimeFigureOut">
              <a:rPr lang="fr-FR" smtClean="0"/>
              <a:pPr/>
              <a:t>07/05/2025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2830959" y="6298976"/>
            <a:ext cx="6432715" cy="365125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13"/>
          </p:nvPr>
        </p:nvSpPr>
        <p:spPr>
          <a:xfrm>
            <a:off x="479425" y="1341438"/>
            <a:ext cx="11102975" cy="3743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54202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F5A049-E300-23F9-A94E-64C049C85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0DF552-2A3E-F820-D3B8-359BC93EC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2D22226-1866-B118-9E26-6A4139C14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95818EC-1CB2-B357-0524-DBC8E0502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E7943B-D5B8-6794-8653-015152B68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8649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BFE99B-DDD0-2C85-1C34-4568CB192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10E4C4-D3A6-A823-52B4-05280CD4D93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3A7227-7B4E-5072-E6B7-3233632631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0664BB-3EB4-89A4-62D5-CAC622D61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C85075-C182-D76F-3804-999606450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DC1D0CE-07EF-5BFE-5709-2917C8FAB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522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D2294D-D4B9-0242-69FC-55FD3CDBD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06A54A2-B769-0E30-7065-3E635668F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F46A3C-5D70-DAA7-982C-CD815BD30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7835DF-AD49-5BDE-8D5C-6874318774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965A703-9B8F-12D1-E374-0B5FF0C594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E14266CF-B1B4-88FF-A79E-DEC96F9E6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F7BDB18-83D9-3156-BBA0-8C314C5D3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5AA0A962-B56A-7478-57C2-DDE2F4607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313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F3D708-B968-5540-093B-434064D27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DAA1595-A6CE-95D9-655F-B3572FC6AA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05080B8-C612-31B8-616C-1C9EA4252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89F5B19-50A1-44DD-DCC4-DFABCBE99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088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BA62996-8BF5-B079-E526-AAD93B074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67DC909-C0C6-17B6-4698-952F86F4C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0525FA3-BD6C-B938-8D17-0FB86278B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992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04974-EA51-F4C3-6DC9-2016D81F1F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2A0167-7F06-393B-2895-A247B86B2C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202A694-A7CF-46EC-99E8-96FE0A3C83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867078-9584-A3E9-F930-5A1150785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D91EC8-F15A-A38A-D3EC-8F6A95D8C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A4EBF36-3300-7A76-656E-310C49993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1157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63DA63-EA51-7A5E-C617-47C60AE930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81B281B-EC6F-6225-8888-0685ED8140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101226A-017F-5323-D9FE-6C76D5FA86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3A09BA-A987-0DB9-9AB1-E935FD41D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137B80-CF75-E250-F834-0E4FD2A1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E418242-3F5F-84B1-F380-C6AD36485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137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BF0F973-0F31-7D98-C9A3-A27F36431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264D05-EF2E-9473-07D6-70419DCD6E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222A80C-3435-8D2E-C2A5-F6A757B4E8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72F5CD-8C0A-4535-80F0-65885C323246}" type="datetimeFigureOut">
              <a:rPr lang="fr-FR" smtClean="0"/>
              <a:t>07/05/2025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9C7AE8-14BE-4BD0-5833-2B32D72498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B3F7C54-AF11-6F95-D300-0DEDE3850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56345B0-E78C-4936-97D5-401A876974F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71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blurRad="63500" dist="107763" dir="2700000" algn="ctr" rotWithShape="0">
            <a:srgbClr val="000000">
              <a:alpha val="74998"/>
            </a:srgbClr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W:\Photos\2013\Communication\PPT\FFVoile_Signature.jpg"/>
          <p:cNvPicPr>
            <a:picLocks noChangeAspect="1" noChangeArrowheads="1"/>
          </p:cNvPicPr>
          <p:nvPr/>
        </p:nvPicPr>
        <p:blipFill>
          <a:blip r:embed="rId14"/>
          <a:stretch>
            <a:fillRect/>
          </a:stretch>
        </p:blipFill>
        <p:spPr bwMode="auto">
          <a:xfrm>
            <a:off x="10420350" y="6000750"/>
            <a:ext cx="1771650" cy="857250"/>
          </a:xfrm>
          <a:prstGeom prst="rect">
            <a:avLst/>
          </a:prstGeom>
          <a:noFill/>
        </p:spPr>
      </p:pic>
      <p:sp>
        <p:nvSpPr>
          <p:cNvPr id="5" name="Espace réservé de la date 4"/>
          <p:cNvSpPr>
            <a:spLocks noGrp="1"/>
          </p:cNvSpPr>
          <p:nvPr>
            <p:ph type="dt" sz="half" idx="2"/>
          </p:nvPr>
        </p:nvSpPr>
        <p:spPr>
          <a:xfrm>
            <a:off x="9552384" y="1"/>
            <a:ext cx="12619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851A4-7E62-43E6-BA16-1C4AD23210C4}" type="datetimeFigureOut">
              <a:rPr lang="fr-FR" smtClean="0"/>
              <a:pPr/>
              <a:t>07/05/2025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3"/>
          </p:nvPr>
        </p:nvSpPr>
        <p:spPr>
          <a:xfrm>
            <a:off x="2063552" y="6356351"/>
            <a:ext cx="64327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4"/>
          </p:nvPr>
        </p:nvSpPr>
        <p:spPr>
          <a:xfrm>
            <a:off x="10992544" y="1"/>
            <a:ext cx="949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2E44C-BEF3-483C-8135-BCB35E9F5E4B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1362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419100" indent="-419100" algn="l" rtl="0" eaLnBrk="1" fontAlgn="base" hangingPunct="1">
        <a:spcBef>
          <a:spcPct val="20000"/>
        </a:spcBef>
        <a:spcAft>
          <a:spcPct val="0"/>
        </a:spcAft>
        <a:buSzPct val="80000"/>
        <a:buFont typeface="Arial" pitchFamily="34" charset="0"/>
        <a:buAutoNum type="arabicParenR"/>
        <a:defRPr sz="2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838200" indent="-3810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AutoNum type="arabicPeriod"/>
        <a:defRPr sz="2000">
          <a:solidFill>
            <a:schemeClr val="tx1"/>
          </a:solidFill>
          <a:latin typeface="+mn-lt"/>
          <a:ea typeface="+mn-ea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4.png@01DB2EC3.3CFB1570" TargetMode="External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rogression.ffvoile.fr/login" TargetMode="Externa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DB2EC3.3CFB1570" TargetMode="External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cid:image003.png@01DB2EC3.3CFB1570" TargetMode="External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998617" y="1700808"/>
            <a:ext cx="8583783" cy="1440160"/>
          </a:xfrm>
        </p:spPr>
        <p:txBody>
          <a:bodyPr/>
          <a:lstStyle/>
          <a:p>
            <a:r>
              <a:rPr lang="fr-FR" dirty="0"/>
              <a:t>Dématérialisation du livret de certification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0"/>
          </p:nvPr>
        </p:nvSpPr>
        <p:spPr>
          <a:xfrm>
            <a:off x="3013449" y="1124744"/>
            <a:ext cx="8568952" cy="504056"/>
          </a:xfrm>
        </p:spPr>
        <p:txBody>
          <a:bodyPr/>
          <a:lstStyle/>
          <a:p>
            <a:r>
              <a:rPr lang="fr-FR" dirty="0"/>
              <a:t>Les matinales du Développement</a:t>
            </a:r>
          </a:p>
          <a:p>
            <a:endParaRPr lang="fr-FR" dirty="0"/>
          </a:p>
        </p:txBody>
      </p:sp>
      <p:sp>
        <p:nvSpPr>
          <p:cNvPr id="5" name="Espace réservé du contenu 3">
            <a:extLst>
              <a:ext uri="{FF2B5EF4-FFF2-40B4-BE49-F238E27FC236}">
                <a16:creationId xmlns:a16="http://schemas.microsoft.com/office/drawing/2014/main" id="{2AE59204-2A14-96B6-12DF-34488D693DBF}"/>
              </a:ext>
            </a:extLst>
          </p:cNvPr>
          <p:cNvSpPr txBox="1">
            <a:spLocks/>
          </p:cNvSpPr>
          <p:nvPr/>
        </p:nvSpPr>
        <p:spPr>
          <a:xfrm>
            <a:off x="3599724" y="4983261"/>
            <a:ext cx="7968885" cy="504056"/>
          </a:xfrm>
          <a:prstGeom prst="rect">
            <a:avLst/>
          </a:prstGeom>
        </p:spPr>
        <p:txBody>
          <a:bodyPr/>
          <a:lstStyle>
            <a:lvl1pPr marL="419100" indent="-419100" algn="r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Arial" pitchFamily="34" charset="0"/>
              <a:buNone/>
              <a:defRPr sz="2000" b="1" baseline="0">
                <a:solidFill>
                  <a:schemeClr val="bg2"/>
                </a:solidFill>
                <a:latin typeface="+mn-lt"/>
                <a:ea typeface="+mn-ea"/>
                <a:cs typeface="ＭＳ Ｐゴシック" charset="0"/>
              </a:defRPr>
            </a:lvl1pPr>
            <a:lvl2pPr marL="838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AutoNum type="arabicPeriod"/>
              <a:defRPr sz="2000">
                <a:solidFill>
                  <a:schemeClr val="tx1"/>
                </a:solidFill>
                <a:latin typeface="+mn-lt"/>
                <a:ea typeface="+mn-ea"/>
              </a:defRPr>
            </a:lvl2pPr>
            <a:lvl3pPr marL="1371600" indent="-4572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752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2098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6670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31242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5814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4038600" indent="-3810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fr-FR" kern="0" dirty="0"/>
              <a:t> 13 mai 2025</a:t>
            </a:r>
          </a:p>
          <a:p>
            <a:endParaRPr lang="fr-FR" kern="0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0B41C079-7FFE-E1F6-675C-60BFC34701FD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fr-FR" dirty="0"/>
              <a:t>Département Développement FFVoile</a:t>
            </a:r>
          </a:p>
        </p:txBody>
      </p:sp>
    </p:spTree>
    <p:extLst>
      <p:ext uri="{BB962C8B-B14F-4D97-AF65-F5344CB8AC3E}">
        <p14:creationId xmlns:p14="http://schemas.microsoft.com/office/powerpoint/2010/main" val="3079889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3B606C-6CD6-9A98-93B1-3EF5D342C0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Freeform: Shape 3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9E35019-A828-7348-7E64-5609A40BF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82" y="501245"/>
            <a:ext cx="3434251" cy="14814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En </a:t>
            </a:r>
            <a:r>
              <a:rPr lang="en-US" sz="4000" dirty="0" err="1">
                <a:solidFill>
                  <a:srgbClr val="FFFFFF"/>
                </a:solidFill>
              </a:rPr>
              <a:t>é</a:t>
            </a:r>
            <a:r>
              <a:rPr lang="en-US" sz="40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volution</a:t>
            </a:r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Permanente ...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D77A041-33BF-FE51-539C-C0FCAB299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0259" y="426720"/>
            <a:ext cx="7236225" cy="5768807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 fontScale="85000" lnSpcReduction="10000"/>
          </a:bodyPr>
          <a:lstStyle/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100" b="1" u="sng" dirty="0">
                <a:solidFill>
                  <a:schemeClr val="accent1"/>
                </a:solidFill>
                <a:effectLst/>
              </a:rPr>
              <a:t>Objectif Juin 2025 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effectLst/>
              </a:rPr>
              <a:t>Gestion de </a:t>
            </a:r>
            <a:r>
              <a:rPr lang="en-US" b="1" dirty="0" err="1">
                <a:effectLst/>
              </a:rPr>
              <a:t>groupes</a:t>
            </a:r>
            <a:r>
              <a:rPr lang="en-US" b="1" dirty="0">
                <a:effectLst/>
              </a:rPr>
              <a:t> de stagiaires </a:t>
            </a:r>
            <a:r>
              <a:rPr lang="en-US" dirty="0">
                <a:effectLst/>
              </a:rPr>
              <a:t>: </a:t>
            </a: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>
              <a:effectLst/>
            </a:endParaRPr>
          </a:p>
          <a:p>
            <a:pPr marL="742950" lvl="1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dirty="0">
                <a:effectLst/>
              </a:rPr>
              <a:t>Donner la </a:t>
            </a:r>
            <a:r>
              <a:rPr lang="en-US" dirty="0" err="1">
                <a:effectLst/>
              </a:rPr>
              <a:t>possibilité</a:t>
            </a:r>
            <a:r>
              <a:rPr lang="en-US" dirty="0">
                <a:effectLst/>
              </a:rPr>
              <a:t> aux </a:t>
            </a:r>
            <a:r>
              <a:rPr lang="en-US" dirty="0" err="1">
                <a:effectLst/>
              </a:rPr>
              <a:t>secrétaires</a:t>
            </a:r>
            <a:r>
              <a:rPr lang="en-US" dirty="0">
                <a:effectLst/>
              </a:rPr>
              <a:t> de club de </a:t>
            </a:r>
            <a:r>
              <a:rPr lang="en-US" dirty="0" err="1">
                <a:effectLst/>
              </a:rPr>
              <a:t>préparer</a:t>
            </a:r>
            <a:r>
              <a:rPr lang="en-US" dirty="0">
                <a:effectLst/>
              </a:rPr>
              <a:t> des </a:t>
            </a:r>
            <a:r>
              <a:rPr lang="en-US" dirty="0" err="1">
                <a:effectLst/>
              </a:rPr>
              <a:t>groupes</a:t>
            </a:r>
            <a:r>
              <a:rPr lang="en-US" dirty="0">
                <a:effectLst/>
              </a:rPr>
              <a:t> de stagiaires et de les </a:t>
            </a:r>
            <a:r>
              <a:rPr lang="en-US" dirty="0" err="1">
                <a:effectLst/>
              </a:rPr>
              <a:t>associer</a:t>
            </a:r>
            <a:r>
              <a:rPr lang="en-US" dirty="0">
                <a:effectLst/>
              </a:rPr>
              <a:t> à un </a:t>
            </a:r>
            <a:r>
              <a:rPr lang="en-US" dirty="0" err="1">
                <a:effectLst/>
              </a:rPr>
              <a:t>moniteur</a:t>
            </a:r>
            <a:r>
              <a:rPr lang="en-US" dirty="0">
                <a:effectLst/>
              </a:rPr>
              <a:t>.</a:t>
            </a:r>
          </a:p>
          <a:p>
            <a:pPr marL="742950" lvl="1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dirty="0">
              <a:effectLst/>
            </a:endParaRPr>
          </a:p>
          <a:p>
            <a:pPr marL="742950" lvl="1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dirty="0" err="1">
                <a:effectLst/>
              </a:rPr>
              <a:t>Permettre</a:t>
            </a:r>
            <a:r>
              <a:rPr lang="en-US" dirty="0">
                <a:effectLst/>
              </a:rPr>
              <a:t> au </a:t>
            </a:r>
            <a:r>
              <a:rPr lang="en-US" dirty="0" err="1">
                <a:effectLst/>
              </a:rPr>
              <a:t>moniteur</a:t>
            </a:r>
            <a:r>
              <a:rPr lang="en-US" dirty="0">
                <a:effectLst/>
              </a:rPr>
              <a:t> de </a:t>
            </a:r>
            <a:r>
              <a:rPr lang="en-US" dirty="0" err="1">
                <a:effectLst/>
              </a:rPr>
              <a:t>retrouver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facilement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l'ensemble</a:t>
            </a:r>
            <a:r>
              <a:rPr lang="en-US" dirty="0">
                <a:effectLst/>
              </a:rPr>
              <a:t> de </a:t>
            </a:r>
            <a:r>
              <a:rPr lang="en-US" dirty="0" err="1">
                <a:effectLst/>
              </a:rPr>
              <a:t>ses</a:t>
            </a:r>
            <a:r>
              <a:rPr lang="en-US" dirty="0">
                <a:effectLst/>
              </a:rPr>
              <a:t> stagiaires pour </a:t>
            </a:r>
            <a:r>
              <a:rPr lang="en-US" dirty="0" err="1">
                <a:effectLst/>
              </a:rPr>
              <a:t>remplir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leurs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livrets</a:t>
            </a:r>
            <a:r>
              <a:rPr lang="en-US" dirty="0">
                <a:effectLst/>
              </a:rPr>
              <a:t>.</a:t>
            </a:r>
          </a:p>
          <a:p>
            <a:pPr marL="742950" lvl="1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dirty="0">
              <a:effectLst/>
            </a:endParaRPr>
          </a:p>
          <a:p>
            <a:pPr marL="28575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b="1" dirty="0"/>
              <a:t>Diplôme de </a:t>
            </a:r>
            <a:r>
              <a:rPr lang="en-US" b="1" dirty="0" err="1"/>
              <a:t>niveau</a:t>
            </a:r>
            <a:r>
              <a:rPr lang="en-US" b="1" dirty="0"/>
              <a:t> FFVoile </a:t>
            </a:r>
            <a:r>
              <a:rPr lang="en-US" b="1" dirty="0" err="1"/>
              <a:t>pré</a:t>
            </a:r>
            <a:r>
              <a:rPr lang="en-US" b="1" dirty="0"/>
              <a:t> </a:t>
            </a:r>
            <a:r>
              <a:rPr lang="en-US" b="1" dirty="0" err="1"/>
              <a:t>rempli</a:t>
            </a:r>
            <a:r>
              <a:rPr lang="en-US" b="1" dirty="0"/>
              <a:t> </a:t>
            </a:r>
            <a:r>
              <a:rPr lang="en-US" b="1" dirty="0" err="1"/>
              <a:t>téléchargeable</a:t>
            </a:r>
            <a:r>
              <a:rPr lang="en-US" b="1" dirty="0"/>
              <a:t> </a:t>
            </a:r>
            <a:r>
              <a:rPr lang="en-US" dirty="0"/>
              <a:t>pour les </a:t>
            </a:r>
            <a:r>
              <a:rPr lang="en-US" dirty="0" err="1"/>
              <a:t>pratiquants</a:t>
            </a:r>
            <a:r>
              <a:rPr lang="en-US" dirty="0"/>
              <a:t> et les clubs.</a:t>
            </a:r>
          </a:p>
          <a:p>
            <a:pPr marL="28575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dirty="0">
              <a:effectLst/>
            </a:endParaRPr>
          </a:p>
          <a:p>
            <a:pPr marL="28575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dirty="0"/>
          </a:p>
          <a:p>
            <a:pPr marL="28575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b="1">
                <a:effectLst/>
              </a:rPr>
              <a:t>Et on </a:t>
            </a:r>
            <a:r>
              <a:rPr lang="en-US" b="1" dirty="0">
                <a:effectLst/>
              </a:rPr>
              <a:t>continue  …</a:t>
            </a:r>
          </a:p>
          <a:p>
            <a:pPr marL="28575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dirty="0"/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 err="1">
                <a:effectLst/>
              </a:rPr>
              <a:t>Enrichir</a:t>
            </a:r>
            <a:r>
              <a:rPr lang="en-US" dirty="0">
                <a:effectLst/>
              </a:rPr>
              <a:t> les </a:t>
            </a:r>
            <a:r>
              <a:rPr lang="en-US" dirty="0" err="1">
                <a:effectLst/>
              </a:rPr>
              <a:t>expériences</a:t>
            </a:r>
            <a:r>
              <a:rPr lang="en-US" dirty="0">
                <a:effectLst/>
              </a:rPr>
              <a:t> Voile </a:t>
            </a:r>
            <a:r>
              <a:rPr lang="en-US" dirty="0" err="1">
                <a:effectLst/>
              </a:rPr>
              <a:t>Légère</a:t>
            </a:r>
            <a:endParaRPr lang="en-US" dirty="0">
              <a:effectLst/>
            </a:endParaRP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>
              <a:effectLst/>
            </a:endParaRP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</a:rPr>
              <a:t>Faire le lien </a:t>
            </a:r>
            <a:r>
              <a:rPr lang="en-US" dirty="0" err="1">
                <a:effectLst/>
              </a:rPr>
              <a:t>vers</a:t>
            </a:r>
            <a:r>
              <a:rPr lang="en-US" dirty="0">
                <a:effectLst/>
              </a:rPr>
              <a:t> la </a:t>
            </a:r>
            <a:r>
              <a:rPr lang="en-US" dirty="0" err="1">
                <a:effectLst/>
              </a:rPr>
              <a:t>régate</a:t>
            </a:r>
            <a:r>
              <a:rPr lang="en-US" dirty="0">
                <a:effectLst/>
              </a:rPr>
              <a:t> et le </a:t>
            </a:r>
            <a:r>
              <a:rPr lang="en-US" dirty="0" err="1">
                <a:effectLst/>
              </a:rPr>
              <a:t>calendrier</a:t>
            </a:r>
            <a:r>
              <a:rPr lang="en-US" dirty="0">
                <a:effectLst/>
              </a:rPr>
              <a:t> FFVoile.</a:t>
            </a: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>
              <a:effectLst/>
            </a:endParaRP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 err="1">
                <a:effectLst/>
              </a:rPr>
              <a:t>Rendre</a:t>
            </a:r>
            <a:r>
              <a:rPr lang="en-US" dirty="0">
                <a:effectLst/>
              </a:rPr>
              <a:t> possible le </a:t>
            </a:r>
            <a:r>
              <a:rPr lang="en-US" dirty="0" err="1">
                <a:effectLst/>
              </a:rPr>
              <a:t>téléchargement</a:t>
            </a:r>
            <a:r>
              <a:rPr lang="en-US" dirty="0">
                <a:effectLst/>
              </a:rPr>
              <a:t> d'un diplôme</a:t>
            </a: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>
              <a:effectLst/>
            </a:endParaRP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 err="1">
                <a:effectLst/>
              </a:rPr>
              <a:t>Retrouver</a:t>
            </a:r>
            <a:r>
              <a:rPr lang="en-US" dirty="0">
                <a:effectLst/>
              </a:rPr>
              <a:t> le </a:t>
            </a:r>
            <a:r>
              <a:rPr lang="en-US" dirty="0" err="1">
                <a:effectLst/>
              </a:rPr>
              <a:t>livret</a:t>
            </a:r>
            <a:r>
              <a:rPr lang="en-US" dirty="0">
                <a:effectLst/>
              </a:rPr>
              <a:t> de certification </a:t>
            </a:r>
            <a:r>
              <a:rPr lang="en-US" dirty="0" err="1">
                <a:effectLst/>
              </a:rPr>
              <a:t>depuis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l'espace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licencié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directement</a:t>
            </a:r>
            <a:r>
              <a:rPr lang="en-US" dirty="0">
                <a:effectLst/>
              </a:rPr>
              <a:t>.</a:t>
            </a: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>
              <a:effectLst/>
            </a:endParaRP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effectLst/>
              </a:rPr>
              <a:t>Validation des </a:t>
            </a:r>
            <a:r>
              <a:rPr lang="en-US" dirty="0" err="1">
                <a:effectLst/>
              </a:rPr>
              <a:t>niveaux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depuis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une</a:t>
            </a:r>
            <a:r>
              <a:rPr lang="en-US" dirty="0">
                <a:effectLst/>
              </a:rPr>
              <a:t> app tierce (</a:t>
            </a:r>
            <a:r>
              <a:rPr lang="en-US" dirty="0" err="1">
                <a:effectLst/>
              </a:rPr>
              <a:t>Axyomes</a:t>
            </a:r>
            <a:r>
              <a:rPr lang="en-US" dirty="0">
                <a:effectLst/>
              </a:rPr>
              <a:t>, Glénans)</a:t>
            </a: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>
              <a:effectLst/>
            </a:endParaRP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 err="1">
                <a:effectLst/>
              </a:rPr>
              <a:t>valider</a:t>
            </a:r>
            <a:r>
              <a:rPr lang="en-US" dirty="0">
                <a:effectLst/>
              </a:rPr>
              <a:t> le volume de navigation pour les </a:t>
            </a:r>
            <a:r>
              <a:rPr lang="en-US" dirty="0" err="1">
                <a:effectLst/>
              </a:rPr>
              <a:t>niveaux</a:t>
            </a:r>
            <a:r>
              <a:rPr lang="en-US" dirty="0">
                <a:effectLst/>
              </a:rPr>
              <a:t> 4 &amp; 5</a:t>
            </a: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dirty="0">
              <a:effectLst/>
            </a:endParaRPr>
          </a:p>
          <a:p>
            <a:pPr marL="125730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 err="1">
                <a:effectLst/>
              </a:rPr>
              <a:t>Ajouter</a:t>
            </a:r>
            <a:r>
              <a:rPr lang="en-US" dirty="0">
                <a:effectLst/>
              </a:rPr>
              <a:t> le </a:t>
            </a:r>
            <a:r>
              <a:rPr lang="en-US" dirty="0" err="1">
                <a:effectLst/>
              </a:rPr>
              <a:t>prénom</a:t>
            </a:r>
            <a:r>
              <a:rPr lang="en-US" dirty="0">
                <a:effectLst/>
              </a:rPr>
              <a:t> </a:t>
            </a:r>
            <a:r>
              <a:rPr lang="en-US" dirty="0"/>
              <a:t>et le</a:t>
            </a:r>
            <a:r>
              <a:rPr lang="en-US" dirty="0">
                <a:effectLst/>
              </a:rPr>
              <a:t> nom du </a:t>
            </a:r>
            <a:r>
              <a:rPr lang="en-US" dirty="0" err="1">
                <a:effectLst/>
              </a:rPr>
              <a:t>moniteur</a:t>
            </a:r>
            <a:r>
              <a:rPr lang="en-US" dirty="0">
                <a:effectLst/>
              </a:rPr>
              <a:t> qui  </a:t>
            </a:r>
            <a:r>
              <a:rPr lang="en-US" dirty="0" err="1">
                <a:effectLst/>
              </a:rPr>
              <a:t>valide</a:t>
            </a:r>
            <a:r>
              <a:rPr lang="en-US" dirty="0">
                <a:effectLst/>
              </a:rPr>
              <a:t> les </a:t>
            </a:r>
            <a:r>
              <a:rPr lang="en-US" dirty="0" err="1">
                <a:effectLst/>
              </a:rPr>
              <a:t>compétences</a:t>
            </a:r>
            <a:r>
              <a:rPr lang="en-US" dirty="0">
                <a:effectLst/>
              </a:rPr>
              <a:t> </a:t>
            </a:r>
          </a:p>
          <a:p>
            <a:pPr marL="1200150" lvl="2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914400" algn="l"/>
              </a:tabLst>
            </a:pPr>
            <a:endParaRPr lang="en-US" sz="1400" dirty="0">
              <a:effectLst/>
            </a:endParaRP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fr-FR" sz="1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pic>
        <p:nvPicPr>
          <p:cNvPr id="3" name="Image 2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2A25FB7C-E118-2F54-8046-5EE87078A2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16" y="5869120"/>
            <a:ext cx="2138437" cy="92487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C0A59109-D498-094D-CC72-CA6B52317D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08158" y="5996707"/>
            <a:ext cx="1882019" cy="751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106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8112D77-F41F-F70F-27C2-4EEC537D42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fr-FR" sz="4000">
                <a:solidFill>
                  <a:srgbClr val="FFFFFF"/>
                </a:solidFill>
              </a:rPr>
              <a:t>Saisir en Ligne les niveaux FFVoile </a:t>
            </a:r>
          </a:p>
        </p:txBody>
      </p:sp>
      <p:pic>
        <p:nvPicPr>
          <p:cNvPr id="4" name="Image 3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46B50F54-7249-D7B1-D67C-1B80C74381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" y="5849301"/>
            <a:ext cx="2332252" cy="1008699"/>
          </a:xfrm>
          <a:prstGeom prst="rect">
            <a:avLst/>
          </a:prstGeom>
        </p:spPr>
      </p:pic>
      <p:pic>
        <p:nvPicPr>
          <p:cNvPr id="5" name="Image 4" descr="Une image contenant Police, logo, Graphique, Marque&#10;&#10;Le contenu généré par l’IA peut être incorrect.">
            <a:extLst>
              <a:ext uri="{FF2B5EF4-FFF2-40B4-BE49-F238E27FC236}">
                <a16:creationId xmlns:a16="http://schemas.microsoft.com/office/drawing/2014/main" id="{2245AF1B-0F56-A034-DF58-D233F1A3A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2400" y="6001571"/>
            <a:ext cx="1763880" cy="704158"/>
          </a:xfrm>
          <a:prstGeom prst="rect">
            <a:avLst/>
          </a:prstGeom>
        </p:spPr>
      </p:pic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C6E89F0B-5AA8-D1CC-011F-21989B65DD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5687781"/>
              </p:ext>
            </p:extLst>
          </p:nvPr>
        </p:nvGraphicFramePr>
        <p:xfrm>
          <a:off x="644056" y="2112579"/>
          <a:ext cx="10927829" cy="41928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1756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CBDE4D2-C808-0006-221A-647C52116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Validation des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niveaux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techniques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31298D30-AFC5-0545-8F44-935A7E7B06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43531" y="280562"/>
            <a:ext cx="6570783" cy="5568739"/>
          </a:xfrm>
          <a:prstGeom prst="rect">
            <a:avLst/>
          </a:prstGeom>
        </p:spPr>
      </p:pic>
      <p:pic>
        <p:nvPicPr>
          <p:cNvPr id="8" name="Image 7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1E721444-1E1E-4A9D-5853-751E2ACFF8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" y="5849301"/>
            <a:ext cx="2332252" cy="1008699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80BCFF1-FF02-CDE9-531A-88355EE652B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2400" y="6001571"/>
            <a:ext cx="1763880" cy="70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448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455E1496-0905-E73C-9CB1-655BEA221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967266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A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l’ouverture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du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niveau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choisi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,</a:t>
            </a: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On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peut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valider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l’ensemble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du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niveau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ou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seulement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kumimoji="0" lang="en-US" altLang="fr-FR" sz="2300" b="0" i="0" u="none" strike="noStrike" kern="1200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certains</a:t>
            </a:r>
            <a:r>
              <a:rPr kumimoji="0" lang="en-US" altLang="fr-FR" sz="2300" b="0" i="0" u="none" strike="noStrike" kern="1200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 items :</a:t>
            </a: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fr-FR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3073" name="Picture 1">
            <a:extLst>
              <a:ext uri="{FF2B5EF4-FFF2-40B4-BE49-F238E27FC236}">
                <a16:creationId xmlns:a16="http://schemas.microsoft.com/office/drawing/2014/main" id="{5EEF5BA5-B38F-7F36-6867-7341905A3B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7316" y="1359722"/>
            <a:ext cx="6780700" cy="4136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67E34CFF-756D-2516-3864-1B3B997519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" y="5849301"/>
            <a:ext cx="2332252" cy="100869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54050CD-73FC-C55C-046B-125A91D2B2A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12400" y="6001571"/>
            <a:ext cx="1763880" cy="70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161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9E8EEB-EF36-DE7D-949C-3E6DCB8F0A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9F385079-9CCC-FDC6-DB70-0DD6475FC8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123" y="1573786"/>
            <a:ext cx="3784573" cy="3700001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DF52802B-AFCE-2CDF-65D9-153221156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906" y="2036091"/>
            <a:ext cx="2628900" cy="2547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ctr" anchorCtr="0" compatLnSpc="1">
            <a:prstTxWarp prst="textNoShape">
              <a:avLst/>
            </a:prstTxWarp>
            <a:normAutofit fontScale="85000" lnSpcReduction="20000"/>
          </a:bodyPr>
          <a:lstStyle/>
          <a:p>
            <a:r>
              <a:rPr lang="fr-FR" sz="2400" dirty="0">
                <a:solidFill>
                  <a:schemeClr val="bg1"/>
                </a:solidFill>
              </a:rPr>
              <a:t>Permets le suivi du pratiquant dans son parcours et l’accompagne dans sa progression.</a:t>
            </a:r>
          </a:p>
          <a:p>
            <a:endParaRPr lang="fr-FR" sz="2400" dirty="0">
              <a:solidFill>
                <a:schemeClr val="bg1"/>
              </a:solidFill>
            </a:endParaRPr>
          </a:p>
          <a:p>
            <a:r>
              <a:rPr lang="fr-FR" sz="2400" dirty="0">
                <a:solidFill>
                  <a:schemeClr val="bg1"/>
                </a:solidFill>
              </a:rPr>
              <a:t>Valide le nombre d’heure pour atteindre les niveau 4 et 5 FFVoile</a:t>
            </a:r>
            <a:endParaRPr kumimoji="0" lang="en-US" altLang="fr-FR" sz="2300" b="0" i="0" u="none" strike="noStrike" kern="1200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j-lt"/>
              <a:ea typeface="+mj-ea"/>
              <a:cs typeface="+mj-cs"/>
            </a:endParaRPr>
          </a:p>
          <a:p>
            <a:pPr marL="0" marR="0" lvl="0" indent="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</a:pPr>
            <a:endParaRPr kumimoji="0" lang="en-US" altLang="fr-FR" sz="2300" b="0" i="0" u="none" strike="noStrike" kern="1200" cap="none" normalizeH="0" baseline="0" dirty="0">
              <a:ln>
                <a:noFill/>
              </a:ln>
              <a:solidFill>
                <a:srgbClr val="FFFFFF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D846BDF9-D4EF-7DBC-4A99-388ACD29E1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" y="5849301"/>
            <a:ext cx="2332252" cy="1008699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DAF1CCA-FADC-E067-B356-66C0C011C5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2400" y="6001571"/>
            <a:ext cx="1763880" cy="70415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26A8A71F-1AB2-E866-53FF-03FD1AF9F9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65952" y="650494"/>
            <a:ext cx="4871590" cy="532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808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F4F846F-BD95-D8E4-FC63-39FB5769F5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2151139A-886F-4B97-8815-729AD3831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B5E08C4-8CDD-4623-A5B8-E998C6DEE3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492"/>
            <a:ext cx="12191998" cy="1575955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5F33878-D502-4FFA-8ACE-F2AECDB2A2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35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3539FEE-81D3-4406-802E-60B20B16F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8" y="-5307777"/>
            <a:ext cx="1576446" cy="12192001"/>
          </a:xfrm>
          <a:prstGeom prst="rect">
            <a:avLst/>
          </a:prstGeom>
          <a:gradFill>
            <a:gsLst>
              <a:gs pos="16000">
                <a:srgbClr val="000000">
                  <a:alpha val="0"/>
                </a:srgbClr>
              </a:gs>
              <a:gs pos="99000">
                <a:srgbClr val="000000">
                  <a:alpha val="87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C701763-729E-462F-A5A8-E0DEFEB1E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25434" y="986"/>
            <a:ext cx="4303422" cy="1575461"/>
          </a:xfrm>
          <a:prstGeom prst="rect">
            <a:avLst/>
          </a:prstGeom>
          <a:gradFill>
            <a:gsLst>
              <a:gs pos="0">
                <a:schemeClr val="accent1">
                  <a:alpha val="17000"/>
                </a:schemeClr>
              </a:gs>
              <a:gs pos="74000">
                <a:schemeClr val="accent1">
                  <a:lumMod val="5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7034974-7BFC-A738-87C9-095621966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353160"/>
            <a:ext cx="7091300" cy="898581"/>
          </a:xfrm>
        </p:spPr>
        <p:txBody>
          <a:bodyPr anchor="ctr">
            <a:normAutofit/>
          </a:bodyPr>
          <a:lstStyle/>
          <a:p>
            <a:pPr algn="l"/>
            <a:r>
              <a:rPr lang="fr-FR" sz="3700" b="1" dirty="0">
                <a:solidFill>
                  <a:srgbClr val="FFFFFF"/>
                </a:solidFill>
              </a:rPr>
              <a:t>Connectez vous !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F7EC90A-95F0-C7A6-AB23-B75FB98E8F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1507" y="387224"/>
            <a:ext cx="3291839" cy="830453"/>
          </a:xfrm>
        </p:spPr>
        <p:txBody>
          <a:bodyPr anchor="ctr">
            <a:normAutofit/>
          </a:bodyPr>
          <a:lstStyle/>
          <a:p>
            <a:pPr algn="l"/>
            <a:r>
              <a:rPr lang="fr-FR" sz="2000" b="1">
                <a:solidFill>
                  <a:srgbClr val="FFFFFF"/>
                </a:solidFill>
              </a:rPr>
              <a:t>Dématérialisation à vous de jouer !!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8B2B28B8-D9F4-91D1-6C13-7110E296BFA7}"/>
              </a:ext>
            </a:extLst>
          </p:cNvPr>
          <p:cNvSpPr txBox="1"/>
          <p:nvPr/>
        </p:nvSpPr>
        <p:spPr>
          <a:xfrm>
            <a:off x="1215219" y="2778412"/>
            <a:ext cx="4244075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Identifiant de TEST :</a:t>
            </a:r>
          </a:p>
          <a:p>
            <a:endParaRPr lang="fr-FR" b="1" dirty="0"/>
          </a:p>
          <a:p>
            <a:r>
              <a:rPr lang="fr-FR" b="1" dirty="0"/>
              <a:t>ID :</a:t>
            </a:r>
          </a:p>
          <a:p>
            <a:r>
              <a:rPr lang="fr-FR" b="1" dirty="0"/>
              <a:t>	</a:t>
            </a:r>
            <a:r>
              <a:rPr lang="fr-FR" sz="2400" b="1" dirty="0"/>
              <a:t>1277254Y</a:t>
            </a:r>
          </a:p>
          <a:p>
            <a:endParaRPr lang="fr-FR" b="1" dirty="0"/>
          </a:p>
          <a:p>
            <a:r>
              <a:rPr lang="fr-FR" b="1" dirty="0"/>
              <a:t>Mot de passe:</a:t>
            </a:r>
          </a:p>
          <a:p>
            <a:r>
              <a:rPr lang="fr-FR" b="1" dirty="0"/>
              <a:t>	</a:t>
            </a:r>
            <a:r>
              <a:rPr lang="fr-FR" sz="2400" b="1" dirty="0"/>
              <a:t>TestProgression24!</a:t>
            </a:r>
            <a:endParaRPr lang="fr-FR" b="1" dirty="0"/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AC7BFC94-42E5-0D4D-470A-8121627D1D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2720" y="5995129"/>
            <a:ext cx="1763880" cy="704158"/>
          </a:xfrm>
          <a:prstGeom prst="rect">
            <a:avLst/>
          </a:prstGeom>
        </p:spPr>
      </p:pic>
      <p:sp>
        <p:nvSpPr>
          <p:cNvPr id="18" name="Titre 1">
            <a:extLst>
              <a:ext uri="{FF2B5EF4-FFF2-40B4-BE49-F238E27FC236}">
                <a16:creationId xmlns:a16="http://schemas.microsoft.com/office/drawing/2014/main" id="{1809A86D-4640-8AD5-410E-F86D83989C79}"/>
              </a:ext>
            </a:extLst>
          </p:cNvPr>
          <p:cNvSpPr txBox="1">
            <a:spLocks/>
          </p:cNvSpPr>
          <p:nvPr/>
        </p:nvSpPr>
        <p:spPr>
          <a:xfrm>
            <a:off x="279784" y="1739238"/>
            <a:ext cx="7091300" cy="898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3700" b="1">
                <a:solidFill>
                  <a:schemeClr val="accent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https://progression.ffvoile.fr/login</a:t>
            </a:r>
            <a:endParaRPr lang="fr-FR" sz="3700" b="1" dirty="0">
              <a:solidFill>
                <a:schemeClr val="accent1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998808E-FF07-2381-F57E-9239F7E430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3886" y="1739238"/>
            <a:ext cx="2690339" cy="4773408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171F571C-AB25-C3A7-1931-46A2871A69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81660" y="2663120"/>
            <a:ext cx="1914792" cy="1952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348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0" name="Rectangle 1029">
            <a:extLst>
              <a:ext uri="{FF2B5EF4-FFF2-40B4-BE49-F238E27FC236}">
                <a16:creationId xmlns:a16="http://schemas.microsoft.com/office/drawing/2014/main" id="{0288C6B4-AFC3-407F-A595-EFFD38D4C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32" name="Freeform: Shape 1031">
            <a:extLst>
              <a:ext uri="{FF2B5EF4-FFF2-40B4-BE49-F238E27FC236}">
                <a16:creationId xmlns:a16="http://schemas.microsoft.com/office/drawing/2014/main" id="{CF236821-17FE-429B-8D2C-08E13A64EA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4455673" cy="6858000"/>
          </a:xfrm>
          <a:custGeom>
            <a:avLst/>
            <a:gdLst>
              <a:gd name="connsiteX0" fmla="*/ 0 w 4455673"/>
              <a:gd name="connsiteY0" fmla="*/ 0 h 6858000"/>
              <a:gd name="connsiteX1" fmla="*/ 3242695 w 4455673"/>
              <a:gd name="connsiteY1" fmla="*/ 0 h 6858000"/>
              <a:gd name="connsiteX2" fmla="*/ 3305678 w 4455673"/>
              <a:gd name="connsiteY2" fmla="*/ 69271 h 6858000"/>
              <a:gd name="connsiteX3" fmla="*/ 4455673 w 4455673"/>
              <a:gd name="connsiteY3" fmla="*/ 3429000 h 6858000"/>
              <a:gd name="connsiteX4" fmla="*/ 3305678 w 4455673"/>
              <a:gd name="connsiteY4" fmla="*/ 6788730 h 6858000"/>
              <a:gd name="connsiteX5" fmla="*/ 3242695 w 4455673"/>
              <a:gd name="connsiteY5" fmla="*/ 6858000 h 6858000"/>
              <a:gd name="connsiteX6" fmla="*/ 0 w 4455673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55673" h="6858000">
                <a:moveTo>
                  <a:pt x="0" y="0"/>
                </a:moveTo>
                <a:lnTo>
                  <a:pt x="3242695" y="0"/>
                </a:lnTo>
                <a:lnTo>
                  <a:pt x="3305678" y="69271"/>
                </a:lnTo>
                <a:cubicBezTo>
                  <a:pt x="4016204" y="929100"/>
                  <a:pt x="4455673" y="2116944"/>
                  <a:pt x="4455673" y="3429000"/>
                </a:cubicBezTo>
                <a:cubicBezTo>
                  <a:pt x="4455673" y="4741056"/>
                  <a:pt x="4016204" y="5928900"/>
                  <a:pt x="3305678" y="6788730"/>
                </a:cubicBezTo>
                <a:lnTo>
                  <a:pt x="3242695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34" name="Freeform: Shape 1033">
            <a:extLst>
              <a:ext uri="{FF2B5EF4-FFF2-40B4-BE49-F238E27FC236}">
                <a16:creationId xmlns:a16="http://schemas.microsoft.com/office/drawing/2014/main" id="{C0BDBCD2-E081-43AB-9119-C55465E59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446529" cy="6858000"/>
          </a:xfrm>
          <a:custGeom>
            <a:avLst/>
            <a:gdLst>
              <a:gd name="connsiteX0" fmla="*/ 0 w 4446529"/>
              <a:gd name="connsiteY0" fmla="*/ 0 h 6858000"/>
              <a:gd name="connsiteX1" fmla="*/ 3233551 w 4446529"/>
              <a:gd name="connsiteY1" fmla="*/ 0 h 6858000"/>
              <a:gd name="connsiteX2" fmla="*/ 3296534 w 4446529"/>
              <a:gd name="connsiteY2" fmla="*/ 69271 h 6858000"/>
              <a:gd name="connsiteX3" fmla="*/ 4446529 w 4446529"/>
              <a:gd name="connsiteY3" fmla="*/ 3429000 h 6858000"/>
              <a:gd name="connsiteX4" fmla="*/ 3296534 w 4446529"/>
              <a:gd name="connsiteY4" fmla="*/ 6788730 h 6858000"/>
              <a:gd name="connsiteX5" fmla="*/ 3233551 w 4446529"/>
              <a:gd name="connsiteY5" fmla="*/ 6858000 h 6858000"/>
              <a:gd name="connsiteX6" fmla="*/ 0 w 4446529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529" h="6858000">
                <a:moveTo>
                  <a:pt x="0" y="0"/>
                </a:moveTo>
                <a:lnTo>
                  <a:pt x="3233551" y="0"/>
                </a:lnTo>
                <a:lnTo>
                  <a:pt x="3296534" y="69271"/>
                </a:lnTo>
                <a:cubicBezTo>
                  <a:pt x="4007060" y="929100"/>
                  <a:pt x="4446529" y="2116944"/>
                  <a:pt x="4446529" y="3429000"/>
                </a:cubicBezTo>
                <a:cubicBezTo>
                  <a:pt x="4446529" y="4741056"/>
                  <a:pt x="4007060" y="5928900"/>
                  <a:pt x="3296534" y="6788730"/>
                </a:cubicBezTo>
                <a:lnTo>
                  <a:pt x="3233551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D97155-ED7A-7730-E489-69EC13A2F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4" y="1161288"/>
            <a:ext cx="3438144" cy="1239012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Comment faire ?</a:t>
            </a:r>
          </a:p>
        </p:txBody>
      </p:sp>
      <p:sp>
        <p:nvSpPr>
          <p:cNvPr id="1036" name="Rectangle 1035">
            <a:extLst>
              <a:ext uri="{FF2B5EF4-FFF2-40B4-BE49-F238E27FC236}">
                <a16:creationId xmlns:a16="http://schemas.microsoft.com/office/drawing/2014/main" id="{98E79BE4-34FE-485A-98A5-92CE8F7C4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426546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38" name="Rectangle 1037">
            <a:extLst>
              <a:ext uri="{FF2B5EF4-FFF2-40B4-BE49-F238E27FC236}">
                <a16:creationId xmlns:a16="http://schemas.microsoft.com/office/drawing/2014/main" id="{7A5F0580-5EE9-419F-96EE-B6529EF6E7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5893" y="2443480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3FBD4494-1690-040D-C957-1B4539324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975" y="2611229"/>
            <a:ext cx="4084578" cy="357000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Chaque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Moniteur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ayant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une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qualification ( CQP IV, BPJEPS, DEJEPS,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Moniteur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FFVoile …)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peut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remplir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la carte de progression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dématérialisée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.</a:t>
            </a: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fr-FR" sz="16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Le document se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comporte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avec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une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barre de recherche du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pratiquant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en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haut à droite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ou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directement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à 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l’ouverture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de la page :</a:t>
            </a: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fr-FR" sz="1600" b="1" i="0" u="none" strike="noStrike" cap="none" normalizeH="0" baseline="0" dirty="0">
              <a:ln>
                <a:noFill/>
              </a:ln>
              <a:effectLst/>
            </a:endParaRP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La recherche se fait par Nom /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prénom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ou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numéro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de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Licence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 </a:t>
            </a:r>
            <a:r>
              <a:rPr kumimoji="0" lang="en-US" altLang="fr-FR" sz="1600" b="1" i="0" u="none" strike="noStrike" cap="none" normalizeH="0" baseline="0" dirty="0" err="1">
                <a:ln>
                  <a:noFill/>
                </a:ln>
                <a:effectLst/>
              </a:rPr>
              <a:t>directement</a:t>
            </a:r>
            <a:r>
              <a:rPr kumimoji="0" lang="en-US" altLang="fr-FR" sz="1600" b="1" i="0" u="none" strike="noStrike" cap="none" normalizeH="0" baseline="0" dirty="0">
                <a:ln>
                  <a:noFill/>
                </a:ln>
                <a:effectLst/>
              </a:rPr>
              <a:t> :</a:t>
            </a: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fr-FR" sz="14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pic>
        <p:nvPicPr>
          <p:cNvPr id="1025" name="Image 4">
            <a:extLst>
              <a:ext uri="{FF2B5EF4-FFF2-40B4-BE49-F238E27FC236}">
                <a16:creationId xmlns:a16="http://schemas.microsoft.com/office/drawing/2014/main" id="{00DD68CA-A5E3-5D6C-ADEC-18CFDB7FC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57421" y="1817233"/>
            <a:ext cx="5557818" cy="322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 4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438201BF-3BF8-C69F-40B1-BA34F8A42D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" y="5849301"/>
            <a:ext cx="2332252" cy="1008699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53C28CD-FBF4-B837-F66E-01A9B011EB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18226" y="6001571"/>
            <a:ext cx="1763880" cy="70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586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82" name="Rectangle 2081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1CD0BF0-BE25-C4A5-9A53-D1677A95F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6397" y="2418408"/>
            <a:ext cx="4959603" cy="352256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altLang="fr-FR" sz="2000" b="1" i="0" u="none" strike="noStrike" cap="none" normalizeH="0" baseline="0">
                <a:ln>
                  <a:noFill/>
                </a:ln>
                <a:effectLst/>
              </a:rPr>
              <a:t>Une fois le livret ouvert , on peut choisir le support sur lequel on souhaite valider des items ou des niveaux dans le menu déroulant :</a:t>
            </a:r>
          </a:p>
          <a:p>
            <a:pPr marL="0" marR="0" lvl="0" indent="-228600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fr-FR" sz="2000" b="0" i="0" u="none" strike="noStrike" cap="none" normalizeH="0" baseline="0">
              <a:ln>
                <a:noFill/>
              </a:ln>
              <a:effectLst/>
            </a:endParaRPr>
          </a:p>
        </p:txBody>
      </p:sp>
      <p:pic>
        <p:nvPicPr>
          <p:cNvPr id="2051" name="Picture 3">
            <a:extLst>
              <a:ext uri="{FF2B5EF4-FFF2-40B4-BE49-F238E27FC236}">
                <a16:creationId xmlns:a16="http://schemas.microsoft.com/office/drawing/2014/main" id="{9B6A0653-7BE7-A731-49D3-19A138F532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219779" y="489118"/>
            <a:ext cx="3786348" cy="546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84" name="Rectangle 2083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86" name="Rectangle 2085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 5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CF252453-BA54-D1EA-0AE3-3C7D624B5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" y="5849301"/>
            <a:ext cx="2332252" cy="1008699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AB2A2CC7-B6AF-A6E3-A273-509F8283B06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02240" y="6153842"/>
            <a:ext cx="1763880" cy="70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165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304F63-C40E-4ECE-E5E1-15CEDF0685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36" name="Rectangle 5135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80BF3957-DD7C-8D76-EC8C-B228FC387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8181" y="2057044"/>
            <a:ext cx="9792469" cy="12937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L’envoi du livret de formation au pratiquant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841961DA-1C81-CD31-9F4C-1BAF80BDFA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54667" y="736600"/>
            <a:ext cx="3862330" cy="1126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0AD0583-EED1-4685-A468-3A032CC3E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8181" y="3514855"/>
            <a:ext cx="9792469" cy="260654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indent="-228600" algn="ctr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</a:rPr>
              <a:t>Enfin</a:t>
            </a:r>
            <a:r>
              <a:rPr lang="en-US" sz="2000" dirty="0">
                <a:effectLst/>
              </a:rPr>
              <a:t> le </a:t>
            </a:r>
            <a:r>
              <a:rPr lang="en-US" sz="2000" dirty="0" err="1">
                <a:effectLst/>
              </a:rPr>
              <a:t>livret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est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envoyé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directement</a:t>
            </a:r>
            <a:r>
              <a:rPr lang="en-US" sz="2000" dirty="0">
                <a:effectLst/>
              </a:rPr>
              <a:t>  à </a:t>
            </a:r>
            <a:r>
              <a:rPr lang="en-US" sz="2000" dirty="0" err="1">
                <a:effectLst/>
              </a:rPr>
              <a:t>l’adresse</a:t>
            </a:r>
            <a:r>
              <a:rPr lang="en-US" sz="2000" dirty="0">
                <a:effectLst/>
              </a:rPr>
              <a:t> mail du stagiaire </a:t>
            </a:r>
            <a:r>
              <a:rPr lang="en-US" sz="2000" dirty="0" err="1">
                <a:effectLst/>
              </a:rPr>
              <a:t>renseigné</a:t>
            </a:r>
            <a:r>
              <a:rPr lang="en-US" sz="2000" dirty="0">
                <a:effectLst/>
              </a:rPr>
              <a:t> dans son </a:t>
            </a:r>
            <a:r>
              <a:rPr lang="en-US" sz="2000" dirty="0" err="1">
                <a:effectLst/>
              </a:rPr>
              <a:t>espace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licencié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ou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lors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sa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prise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licence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enseignement</a:t>
            </a:r>
            <a:r>
              <a:rPr lang="en-US" sz="2000" dirty="0">
                <a:effectLst/>
              </a:rPr>
              <a:t> via un lien unique.</a:t>
            </a:r>
          </a:p>
          <a:p>
            <a:pPr indent="-228600" algn="ctr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effectLst/>
            </a:endParaRPr>
          </a:p>
          <a:p>
            <a:pPr indent="-228600" algn="ctr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Il </a:t>
            </a:r>
            <a:r>
              <a:rPr lang="en-US" sz="2000" dirty="0" err="1">
                <a:effectLst/>
              </a:rPr>
              <a:t>reçoit</a:t>
            </a:r>
            <a:r>
              <a:rPr lang="en-US" sz="2000" dirty="0">
                <a:effectLst/>
              </a:rPr>
              <a:t> un mail </a:t>
            </a:r>
            <a:r>
              <a:rPr lang="en-US" sz="2000" dirty="0" err="1">
                <a:effectLst/>
              </a:rPr>
              <a:t>lui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rappelant</a:t>
            </a:r>
            <a:r>
              <a:rPr lang="en-US" sz="2000" dirty="0">
                <a:effectLst/>
              </a:rPr>
              <a:t> la </a:t>
            </a:r>
            <a:r>
              <a:rPr lang="en-US" sz="2000" dirty="0" err="1">
                <a:effectLst/>
              </a:rPr>
              <a:t>saisie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nouvelles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compétences</a:t>
            </a:r>
            <a:r>
              <a:rPr lang="en-US" sz="2000" dirty="0">
                <a:effectLst/>
              </a:rPr>
              <a:t> et le lien pour y </a:t>
            </a:r>
            <a:r>
              <a:rPr lang="en-US" sz="2000" dirty="0" err="1">
                <a:effectLst/>
              </a:rPr>
              <a:t>accéder</a:t>
            </a:r>
            <a:r>
              <a:rPr lang="en-US" sz="2000" dirty="0">
                <a:effectLst/>
              </a:rPr>
              <a:t>.</a:t>
            </a:r>
          </a:p>
          <a:p>
            <a:pPr marL="0" marR="0" lvl="0" indent="-228600" algn="ctr" fontAlgn="base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altLang="fr-FR" sz="2000" b="0" i="0" u="none" strike="noStrike" cap="none" normalizeH="0" baseline="0" dirty="0">
              <a:ln>
                <a:noFill/>
              </a:ln>
              <a:effectLst/>
            </a:endParaRPr>
          </a:p>
        </p:txBody>
      </p:sp>
      <p:pic>
        <p:nvPicPr>
          <p:cNvPr id="3" name="Image 2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BDE709CC-25BE-5838-AACA-B1B7694FA3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4" y="5849301"/>
            <a:ext cx="2332252" cy="1008699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54AE8E2-E10A-1EDD-9A2F-7BEC477968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12400" y="6001571"/>
            <a:ext cx="1763880" cy="704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9909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Présentation_FFVoile_2014">
  <a:themeElements>
    <a:clrScheme name="Personnalisé 1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C00000"/>
      </a:hlink>
      <a:folHlink>
        <a:srgbClr val="7030A0"/>
      </a:folHlink>
    </a:clrScheme>
    <a:fontScheme name="Bande verticale">
      <a:majorFont>
        <a:latin typeface="Times New Roman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19100" marR="0" indent="-4191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rgbClr val="000000">
                    <a:alpha val="74998"/>
                  </a:srgb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419100" marR="0" indent="-4191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None/>
          <a:tabLst/>
          <a:defRPr kumimoji="0" lang="fr-FR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</a:extLst>
      </a:spPr>
      <a:bodyPr wrap="square">
        <a:spAutoFit/>
      </a:bodyPr>
      <a:lstStyle>
        <a:defPPr eaLnBrk="0" hangingPunct="0">
          <a:lnSpc>
            <a:spcPct val="40000"/>
          </a:lnSpc>
          <a:spcBef>
            <a:spcPct val="50000"/>
          </a:spcBef>
          <a:buSzTx/>
          <a:defRPr sz="2500" b="1" dirty="0" smtClean="0">
            <a:solidFill>
              <a:srgbClr val="061F5D"/>
            </a:solidFill>
          </a:defRPr>
        </a:defPPr>
      </a:lstStyle>
    </a:txDef>
  </a:objectDefaults>
  <a:extraClrSchemeLst>
    <a:extraClrScheme>
      <a:clrScheme name="Bande vertical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nde vertical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nde vertical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ésentation2" id="{1135AACC-4414-40BC-BB08-F85D8159AAD8}" vid="{DD5D14D5-5199-4BDB-A679-F3FE357B0E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11355</TotalTime>
  <Words>425</Words>
  <Application>Microsoft Office PowerPoint</Application>
  <PresentationFormat>Grand écran</PresentationFormat>
  <Paragraphs>63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10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Times New Roman</vt:lpstr>
      <vt:lpstr>Thème Office</vt:lpstr>
      <vt:lpstr>Présentation_FFVoile_2014</vt:lpstr>
      <vt:lpstr>Dématérialisation du livret de certification</vt:lpstr>
      <vt:lpstr>Saisir en Ligne les niveaux FFVoile </vt:lpstr>
      <vt:lpstr>Validation des niveaux techniques</vt:lpstr>
      <vt:lpstr>Présentation PowerPoint</vt:lpstr>
      <vt:lpstr>Présentation PowerPoint</vt:lpstr>
      <vt:lpstr>Connectez vous !</vt:lpstr>
      <vt:lpstr>Comment faire ?</vt:lpstr>
      <vt:lpstr>Présentation PowerPoint</vt:lpstr>
      <vt:lpstr>L’envoi du livret de formation au pratiquant</vt:lpstr>
      <vt:lpstr>En évolution Permanente ...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Julien MAGURNO</dc:creator>
  <cp:lastModifiedBy>Julien MAGURNO</cp:lastModifiedBy>
  <cp:revision>14</cp:revision>
  <dcterms:created xsi:type="dcterms:W3CDTF">2024-10-17T06:56:24Z</dcterms:created>
  <dcterms:modified xsi:type="dcterms:W3CDTF">2025-05-13T08:47:44Z</dcterms:modified>
</cp:coreProperties>
</file>