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2B633"/>
    <a:srgbClr val="316E99"/>
    <a:srgbClr val="011A3C"/>
    <a:srgbClr val="061F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6" autoAdjust="0"/>
    <p:restoredTop sz="94660"/>
  </p:normalViewPr>
  <p:slideViewPr>
    <p:cSldViewPr>
      <p:cViewPr>
        <p:scale>
          <a:sx n="105" d="100"/>
          <a:sy n="105" d="100"/>
        </p:scale>
        <p:origin x="144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B9B2C493-1B41-4650-ACF3-2D09B9CDB3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97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6BB875DE-E9CF-4685-A2A2-27D601FDAF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:\Photos\2013\Communication\PPT\V_Roug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2771775" cy="5457825"/>
          </a:xfrm>
          <a:prstGeom prst="rect">
            <a:avLst/>
          </a:prstGeom>
          <a:noFill/>
        </p:spPr>
      </p:pic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058275" y="5295900"/>
            <a:ext cx="3133725" cy="156210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99723" y="1700808"/>
            <a:ext cx="7982677" cy="1440160"/>
          </a:xfrm>
          <a:prstGeom prst="rect">
            <a:avLst/>
          </a:prstGeom>
        </p:spPr>
        <p:txBody>
          <a:bodyPr vert="horz"/>
          <a:lstStyle>
            <a:lvl1pPr algn="r">
              <a:defRPr sz="40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3613515" y="1124744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Insérez un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99723" y="4437112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1E639B-154A-49DF-BCAB-9A5CC94CA1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352" y="5739232"/>
            <a:ext cx="1800200" cy="9354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_Colonn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4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-25400" y="1484784"/>
            <a:ext cx="12217400" cy="35387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9425" y="1341438"/>
            <a:ext cx="1110297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88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084392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069574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>
          <a:xfrm>
            <a:off x="5303912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44072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1158346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048323" y="5295900"/>
            <a:ext cx="3133725" cy="1562100"/>
          </a:xfrm>
          <a:prstGeom prst="rect">
            <a:avLst/>
          </a:prstGeom>
          <a:noFill/>
        </p:spPr>
      </p:pic>
      <p:pic>
        <p:nvPicPr>
          <p:cNvPr id="1026" name="Picture 2" descr="W:\Photos\2013\Communication\PPT\V_Bleu2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1"/>
            <a:ext cx="2790825" cy="547687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12192000" cy="144016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7777584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127766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5351076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91236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971944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52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0683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16/04/2024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8112224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4"/>
          </p:nvPr>
        </p:nvSpPr>
        <p:spPr>
          <a:xfrm>
            <a:off x="329141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5"/>
          </p:nvPr>
        </p:nvSpPr>
        <p:spPr>
          <a:xfrm>
            <a:off x="335360" y="1340768"/>
            <a:ext cx="11425269" cy="18002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25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Photos\2013\Communication\PPT\FFVoile_Signature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0420350" y="6000750"/>
            <a:ext cx="1771650" cy="85725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9552384" y="1"/>
            <a:ext cx="126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51A4-7E62-43E6-BA16-1C4AD23210C4}" type="datetimeFigureOut">
              <a:rPr lang="fr-FR" smtClean="0"/>
              <a:pPr/>
              <a:t>16/04/2024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63552" y="6356351"/>
            <a:ext cx="643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92544" y="1"/>
            <a:ext cx="949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2" r:id="rId3"/>
    <p:sldLayoutId id="2147483737" r:id="rId4"/>
    <p:sldLayoutId id="2147483736" r:id="rId5"/>
    <p:sldLayoutId id="2147483743" r:id="rId6"/>
    <p:sldLayoutId id="2147483738" r:id="rId7"/>
    <p:sldLayoutId id="2147483726" r:id="rId8"/>
    <p:sldLayoutId id="2147483740" r:id="rId9"/>
    <p:sldLayoutId id="2147483739" r:id="rId10"/>
    <p:sldLayoutId id="2147483731" r:id="rId11"/>
    <p:sldLayoutId id="214748374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419100" indent="-419100" algn="l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AutoNum type="arabicParenR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AutoNum type="arabicPeriod"/>
        <a:defRPr sz="20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ois.bovis@ffvoile.f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8617" y="1700808"/>
            <a:ext cx="8583783" cy="1440160"/>
          </a:xfrm>
        </p:spPr>
        <p:txBody>
          <a:bodyPr/>
          <a:lstStyle/>
          <a:p>
            <a:r>
              <a:rPr lang="fr-FR" dirty="0"/>
              <a:t>Ecole de sport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013449" y="1124744"/>
            <a:ext cx="8568952" cy="504056"/>
          </a:xfrm>
        </p:spPr>
        <p:txBody>
          <a:bodyPr/>
          <a:lstStyle/>
          <a:p>
            <a:r>
              <a:rPr lang="fr-FR" dirty="0"/>
              <a:t>Animer : outils et besoins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999657" y="4437112"/>
            <a:ext cx="8568952" cy="504056"/>
          </a:xfrm>
        </p:spPr>
        <p:txBody>
          <a:bodyPr/>
          <a:lstStyle/>
          <a:p>
            <a:r>
              <a:rPr lang="fr-FR" dirty="0"/>
              <a:t>François Bovis</a:t>
            </a:r>
          </a:p>
        </p:txBody>
      </p:sp>
    </p:spTree>
    <p:extLst>
      <p:ext uri="{BB962C8B-B14F-4D97-AF65-F5344CB8AC3E}">
        <p14:creationId xmlns:p14="http://schemas.microsoft.com/office/powerpoint/2010/main" val="307988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121CC-D759-7765-AE73-C371611AE9BE}"/>
              </a:ext>
            </a:extLst>
          </p:cNvPr>
          <p:cNvSpPr/>
          <p:nvPr/>
        </p:nvSpPr>
        <p:spPr bwMode="auto">
          <a:xfrm>
            <a:off x="10704512" y="-315416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E88D33-62C2-0E51-A236-B0C739B3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28" y="8430"/>
            <a:ext cx="5247768" cy="71649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293C7A-4226-FF58-0578-3D92835F8ECD}"/>
              </a:ext>
            </a:extLst>
          </p:cNvPr>
          <p:cNvSpPr/>
          <p:nvPr/>
        </p:nvSpPr>
        <p:spPr bwMode="auto">
          <a:xfrm>
            <a:off x="8472264" y="-315416"/>
            <a:ext cx="3935760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6E1A9-76A1-E768-4673-555FF94E25ED}"/>
              </a:ext>
            </a:extLst>
          </p:cNvPr>
          <p:cNvSpPr/>
          <p:nvPr/>
        </p:nvSpPr>
        <p:spPr bwMode="auto">
          <a:xfrm>
            <a:off x="-216025" y="-386854"/>
            <a:ext cx="3935760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7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B972B0-624C-BFC6-3D88-CDCEE323DFBD}"/>
              </a:ext>
            </a:extLst>
          </p:cNvPr>
          <p:cNvSpPr txBox="1"/>
          <p:nvPr/>
        </p:nvSpPr>
        <p:spPr bwMode="auto">
          <a:xfrm>
            <a:off x="6023992" y="980728"/>
            <a:ext cx="4824536" cy="2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2500" b="1" dirty="0">
                <a:solidFill>
                  <a:srgbClr val="061F5D"/>
                </a:solidFill>
              </a:rPr>
              <a:t>Outiller les entraîneurs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40ABF3-CFE6-D924-856B-730BC319B742}"/>
              </a:ext>
            </a:extLst>
          </p:cNvPr>
          <p:cNvSpPr txBox="1"/>
          <p:nvPr/>
        </p:nvSpPr>
        <p:spPr bwMode="auto">
          <a:xfrm>
            <a:off x="479376" y="2103527"/>
            <a:ext cx="35066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Saison 1 : 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gestion posturale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coordination motrice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pleine conscience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respiration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4D286C-857D-D832-E541-CE183C73BE6E}"/>
              </a:ext>
            </a:extLst>
          </p:cNvPr>
          <p:cNvSpPr txBox="1"/>
          <p:nvPr/>
        </p:nvSpPr>
        <p:spPr bwMode="auto">
          <a:xfrm>
            <a:off x="4367808" y="2074783"/>
            <a:ext cx="424847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Saison 2 : 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Proprioception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Le Renforcement Musculaire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L’Aptitude aérobie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L’imagerie mentale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Le gainage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98C258-94B8-46D8-62F7-10AFA89BC37D}"/>
              </a:ext>
            </a:extLst>
          </p:cNvPr>
          <p:cNvSpPr txBox="1"/>
          <p:nvPr/>
        </p:nvSpPr>
        <p:spPr bwMode="auto">
          <a:xfrm>
            <a:off x="8555320" y="2123958"/>
            <a:ext cx="3517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Saison 3 : 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La Souplesse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Mobilité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Concentration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Carte de préparation Intégrée</a:t>
            </a:r>
          </a:p>
        </p:txBody>
      </p:sp>
    </p:spTree>
    <p:extLst>
      <p:ext uri="{BB962C8B-B14F-4D97-AF65-F5344CB8AC3E}">
        <p14:creationId xmlns:p14="http://schemas.microsoft.com/office/powerpoint/2010/main" val="418563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75F2BD-D91D-95D5-254B-7A3F5CD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communication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FF54B3-76CB-06B9-9F47-75D82978E9A7}"/>
              </a:ext>
            </a:extLst>
          </p:cNvPr>
          <p:cNvSpPr txBox="1"/>
          <p:nvPr/>
        </p:nvSpPr>
        <p:spPr bwMode="auto">
          <a:xfrm>
            <a:off x="1343472" y="2204864"/>
            <a:ext cx="42484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Dotation juin 2024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Préparer la rentrée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Mettre en avant les valeurs de l’école de sport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0A6DF8-7BB6-74CC-5A0E-52A4CEBFDB25}"/>
              </a:ext>
            </a:extLst>
          </p:cNvPr>
          <p:cNvSpPr txBox="1"/>
          <p:nvPr/>
        </p:nvSpPr>
        <p:spPr bwMode="auto">
          <a:xfrm>
            <a:off x="6744072" y="2204864"/>
            <a:ext cx="4248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Août – Septembre 2024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Utilisation des JO 2024 pour faire du lien</a:t>
            </a:r>
          </a:p>
          <a:p>
            <a:pPr marL="800100" lvl="1" indent="-342900" algn="just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2000" dirty="0">
                <a:solidFill>
                  <a:srgbClr val="061F5D"/>
                </a:solidFill>
              </a:rPr>
              <a:t>Raconter l’histoire de nos champions</a:t>
            </a:r>
          </a:p>
        </p:txBody>
      </p:sp>
      <p:pic>
        <p:nvPicPr>
          <p:cNvPr id="11" name="Image 10" descr="Une image contenant Police, Graphique, logo, clipart&#10;&#10;Description générée automatiquement">
            <a:extLst>
              <a:ext uri="{FF2B5EF4-FFF2-40B4-BE49-F238E27FC236}">
                <a16:creationId xmlns:a16="http://schemas.microsoft.com/office/drawing/2014/main" id="{815D7784-50F2-82BF-4F0A-357FD24D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501" y="4143856"/>
            <a:ext cx="1905043" cy="21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680" y="2204864"/>
            <a:ext cx="7272808" cy="3384376"/>
          </a:xfrm>
        </p:spPr>
        <p:txBody>
          <a:bodyPr/>
          <a:lstStyle/>
          <a:p>
            <a:pPr algn="l"/>
            <a:r>
              <a:rPr lang="fr-FR" sz="2800" b="0" cap="none" dirty="0"/>
              <a:t>Besoins</a:t>
            </a:r>
            <a:br>
              <a:rPr lang="fr-FR" sz="2800" b="0" cap="none" dirty="0"/>
            </a:br>
            <a:r>
              <a:rPr lang="fr-FR" sz="2800" b="0" cap="none" dirty="0"/>
              <a:t>	</a:t>
            </a:r>
            <a:r>
              <a:rPr lang="fr-FR" sz="1800" b="0" cap="none" dirty="0"/>
              <a:t>-Affiche « Mes expériences »</a:t>
            </a:r>
            <a:br>
              <a:rPr lang="fr-FR" sz="1800" b="0" cap="none" dirty="0"/>
            </a:br>
            <a:br>
              <a:rPr lang="fr-FR" sz="1800" b="0" cap="none" dirty="0"/>
            </a:br>
            <a:r>
              <a:rPr lang="fr-FR" sz="1800" b="0" cap="none" dirty="0"/>
              <a:t>	-Forum des entraîneurs : La Rochelle du 26 au 28 novembre</a:t>
            </a:r>
            <a:br>
              <a:rPr lang="fr-FR" sz="1800" b="0" cap="none" dirty="0"/>
            </a:br>
            <a:br>
              <a:rPr lang="fr-FR" sz="1800" b="0" cap="none" dirty="0"/>
            </a:br>
            <a:r>
              <a:rPr lang="fr-FR" sz="1800" b="0" cap="none" dirty="0"/>
              <a:t>	-Retour / Echanges</a:t>
            </a:r>
            <a:br>
              <a:rPr lang="fr-FR" sz="1800" b="0" cap="none" dirty="0"/>
            </a:br>
            <a:endParaRPr lang="fr-FR" sz="2800" b="0" cap="non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15CD8B-2583-7C9E-0517-4211F8F5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88" y="332656"/>
            <a:ext cx="2875136" cy="13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FD406E83-2389-5219-A4A0-92EF4ECA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47" y="980728"/>
            <a:ext cx="251170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2CB79-7265-B332-D8A4-3F0847EA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2708920"/>
            <a:ext cx="8352928" cy="1440160"/>
          </a:xfrm>
        </p:spPr>
        <p:txBody>
          <a:bodyPr/>
          <a:lstStyle/>
          <a:p>
            <a:pPr algn="l"/>
            <a:r>
              <a:rPr lang="fr-FR" dirty="0"/>
              <a:t>Contact : </a:t>
            </a:r>
            <a:br>
              <a:rPr lang="fr-FR" dirty="0"/>
            </a:br>
            <a:r>
              <a:rPr lang="fr-FR" cap="none" dirty="0">
                <a:hlinkClick r:id="rId2"/>
              </a:rPr>
              <a:t>francois.bovis@ffvoile.fr</a:t>
            </a:r>
            <a:r>
              <a:rPr lang="fr-FR" cap="none" dirty="0"/>
              <a:t> / 07 48 11 43 85</a:t>
            </a:r>
          </a:p>
        </p:txBody>
      </p:sp>
    </p:spTree>
    <p:extLst>
      <p:ext uri="{BB962C8B-B14F-4D97-AF65-F5344CB8AC3E}">
        <p14:creationId xmlns:p14="http://schemas.microsoft.com/office/powerpoint/2010/main" val="26855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856" y="2204864"/>
            <a:ext cx="7272808" cy="3384376"/>
          </a:xfrm>
        </p:spPr>
        <p:txBody>
          <a:bodyPr/>
          <a:lstStyle/>
          <a:p>
            <a:pPr algn="l"/>
            <a:r>
              <a:rPr lang="fr-FR" sz="2800" b="0" cap="none" dirty="0"/>
              <a:t>1. Animer</a:t>
            </a:r>
            <a:br>
              <a:rPr lang="fr-FR" sz="2800" b="0" cap="none" dirty="0"/>
            </a:br>
            <a:r>
              <a:rPr lang="fr-FR" sz="2800" b="0" cap="none" dirty="0"/>
              <a:t>	</a:t>
            </a:r>
            <a:r>
              <a:rPr lang="fr-FR" sz="1800" b="0" cap="none" dirty="0"/>
              <a:t>-Carnet d’expériences</a:t>
            </a:r>
            <a:br>
              <a:rPr lang="fr-FR" sz="1800" b="0" cap="none" dirty="0"/>
            </a:br>
            <a:r>
              <a:rPr lang="fr-FR" sz="1800" b="0" cap="none" dirty="0"/>
              <a:t>	-Encadrement complémentaire : « La dimension humaine »</a:t>
            </a:r>
            <a:br>
              <a:rPr lang="fr-FR" sz="1800" b="0" cap="none" dirty="0"/>
            </a:br>
            <a:r>
              <a:rPr lang="fr-FR" sz="1800" b="0" cap="none" dirty="0"/>
              <a:t>	-Outils de communications 2024</a:t>
            </a:r>
            <a:br>
              <a:rPr lang="fr-FR" sz="1800" b="0" cap="none" dirty="0"/>
            </a:br>
            <a:br>
              <a:rPr lang="fr-FR" sz="1800" b="0" cap="none" dirty="0"/>
            </a:br>
            <a:r>
              <a:rPr lang="fr-FR" sz="2800" b="0" cap="none" dirty="0"/>
              <a:t>2. Besoins</a:t>
            </a:r>
            <a:br>
              <a:rPr lang="fr-FR" sz="2800" b="0" cap="none" dirty="0"/>
            </a:br>
            <a:r>
              <a:rPr lang="fr-FR" sz="2800" b="0" cap="none" dirty="0"/>
              <a:t>	</a:t>
            </a:r>
            <a:r>
              <a:rPr lang="fr-FR" sz="1800" b="0" cap="none" dirty="0"/>
              <a:t>-Affiche « Mes expériences »</a:t>
            </a:r>
            <a:br>
              <a:rPr lang="fr-FR" sz="1800" b="0" cap="none" dirty="0"/>
            </a:br>
            <a:r>
              <a:rPr lang="fr-FR" sz="1800" b="0" cap="none" dirty="0"/>
              <a:t>	-Forum des entraîneurs</a:t>
            </a:r>
            <a:br>
              <a:rPr lang="fr-FR" sz="1800" b="0" cap="none" dirty="0"/>
            </a:br>
            <a:r>
              <a:rPr lang="fr-FR" sz="1800" b="0" cap="none" dirty="0"/>
              <a:t>	-Retour / Echanges</a:t>
            </a:r>
            <a:br>
              <a:rPr lang="fr-FR" sz="1800" b="0" cap="none" dirty="0"/>
            </a:br>
            <a:endParaRPr lang="fr-FR" sz="2800" b="0" cap="non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79323E-8C5B-AC5F-1984-00538BD7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1775520" y="1844824"/>
            <a:ext cx="2601849" cy="44315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15CD8B-2583-7C9E-0517-4211F8F5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88" y="332656"/>
            <a:ext cx="2875136" cy="13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450934F-D1F9-8332-E330-B6FA082A1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Objectif :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316E99"/>
              </a:buClr>
              <a:buFont typeface=".Apple SD Gothic NeoI Regular"/>
              <a:buChar char="⇢"/>
            </a:pPr>
            <a:r>
              <a:rPr lang="en-US" b="0" dirty="0"/>
              <a:t>Aider </a:t>
            </a:r>
            <a:r>
              <a:rPr lang="en-US" b="0" dirty="0" err="1"/>
              <a:t>à</a:t>
            </a:r>
            <a:r>
              <a:rPr lang="en-US" b="0" dirty="0"/>
              <a:t> </a:t>
            </a:r>
            <a:r>
              <a:rPr lang="en-US" b="0" dirty="0" err="1"/>
              <a:t>créer</a:t>
            </a:r>
            <a:r>
              <a:rPr lang="en-US" b="0" dirty="0"/>
              <a:t> </a:t>
            </a:r>
            <a:r>
              <a:rPr lang="en-US" b="0" dirty="0" err="1"/>
              <a:t>une</a:t>
            </a:r>
            <a:r>
              <a:rPr lang="en-US" b="0" dirty="0"/>
              <a:t> </a:t>
            </a:r>
            <a:r>
              <a:rPr lang="en-US" dirty="0" err="1"/>
              <a:t>finalité</a:t>
            </a:r>
            <a:r>
              <a:rPr lang="en-US" b="0" dirty="0"/>
              <a:t> pour le </a:t>
            </a:r>
            <a:r>
              <a:rPr lang="en-US" b="0" dirty="0" err="1"/>
              <a:t>jeune</a:t>
            </a:r>
            <a:r>
              <a:rPr lang="en-US" b="0" dirty="0"/>
              <a:t> sportif</a:t>
            </a:r>
          </a:p>
          <a:p>
            <a:pPr marL="0" indent="0">
              <a:buClr>
                <a:srgbClr val="316E99"/>
              </a:buClr>
              <a:buNone/>
            </a:pPr>
            <a:endParaRPr lang="en-US" b="0" dirty="0"/>
          </a:p>
          <a:p>
            <a:pPr>
              <a:buClr>
                <a:srgbClr val="316E99"/>
              </a:buClr>
              <a:buFont typeface=".Apple SD Gothic NeoI Regular"/>
              <a:buChar char="⇢"/>
            </a:pPr>
            <a:r>
              <a:rPr lang="en-US" b="0" dirty="0" err="1"/>
              <a:t>Créer</a:t>
            </a:r>
            <a:r>
              <a:rPr lang="en-US" b="0" dirty="0"/>
              <a:t> du lien : </a:t>
            </a:r>
            <a:r>
              <a:rPr lang="en-US" b="0" dirty="0" err="1"/>
              <a:t>Entraîneur</a:t>
            </a:r>
            <a:r>
              <a:rPr lang="en-US" b="0" dirty="0"/>
              <a:t> / </a:t>
            </a:r>
            <a:r>
              <a:rPr lang="en-US" b="0" dirty="0" err="1"/>
              <a:t>Entrainé</a:t>
            </a:r>
            <a:endParaRPr lang="en-US" b="0" dirty="0"/>
          </a:p>
          <a:p>
            <a:pPr marL="0" indent="0">
              <a:buClr>
                <a:srgbClr val="316E99"/>
              </a:buClr>
              <a:buNone/>
            </a:pPr>
            <a:endParaRPr lang="en-US" b="0" dirty="0"/>
          </a:p>
          <a:p>
            <a:pPr>
              <a:buClr>
                <a:srgbClr val="316E99"/>
              </a:buClr>
              <a:buFont typeface=".Apple SD Gothic NeoI Regular"/>
              <a:buChar char="⇢"/>
            </a:pPr>
            <a:r>
              <a:rPr lang="en-US" b="0" dirty="0"/>
              <a:t>Faire </a:t>
            </a:r>
            <a:r>
              <a:rPr lang="en-US" b="0" dirty="0" err="1"/>
              <a:t>verbaliser</a:t>
            </a:r>
            <a:r>
              <a:rPr lang="en-US" b="0" dirty="0"/>
              <a:t> pour </a:t>
            </a:r>
            <a:r>
              <a:rPr lang="en-US" b="0" dirty="0" err="1"/>
              <a:t>renforcer</a:t>
            </a:r>
            <a:r>
              <a:rPr lang="en-US" b="0" dirty="0"/>
              <a:t> un </a:t>
            </a:r>
            <a:r>
              <a:rPr lang="en-US" b="0" dirty="0" err="1"/>
              <a:t>apprentissage</a:t>
            </a:r>
            <a:endParaRPr lang="en-US" b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9043C5-C821-75D4-6AF3-E48AD3E3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</p:spPr>
        <p:txBody>
          <a:bodyPr>
            <a:normAutofit/>
          </a:bodyPr>
          <a:lstStyle/>
          <a:p>
            <a:r>
              <a:rPr lang="en-US" dirty="0"/>
              <a:t>Carnet </a:t>
            </a:r>
            <a:r>
              <a:rPr lang="en-US" dirty="0" err="1"/>
              <a:t>D’Expériences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3DAD5E-8C84-F823-6373-7393062B7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40" b="204"/>
          <a:stretch/>
        </p:blipFill>
        <p:spPr>
          <a:xfrm>
            <a:off x="6197600" y="1600200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97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D06E93C-0498-9F97-9DB0-308867B0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Parcours</a:t>
            </a:r>
          </a:p>
        </p:txBody>
      </p:sp>
      <p:pic>
        <p:nvPicPr>
          <p:cNvPr id="8" name="Image 7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EAD52971-DCEA-FF46-4ABF-F9726009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980728"/>
            <a:ext cx="3462094" cy="4896544"/>
          </a:xfrm>
          <a:prstGeom prst="rect">
            <a:avLst/>
          </a:prstGeom>
        </p:spPr>
      </p:pic>
      <p:pic>
        <p:nvPicPr>
          <p:cNvPr id="10" name="Image 9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AD52E22B-8E2E-3EE6-126E-D880DA32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6" y="1522684"/>
            <a:ext cx="3408327" cy="4406404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6DE31D7-4DF4-E740-0954-0E778A7DD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6279" y="2132856"/>
            <a:ext cx="4238315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/>
              <a:t>Définir</a:t>
            </a:r>
            <a:r>
              <a:rPr lang="en-US" sz="2000" b="0" dirty="0"/>
              <a:t> un </a:t>
            </a:r>
            <a:r>
              <a:rPr lang="en-US" sz="2000" b="0" dirty="0" err="1"/>
              <a:t>objectif</a:t>
            </a:r>
            <a:r>
              <a:rPr lang="en-US" sz="2000" b="0" dirty="0"/>
              <a:t> (technique, </a:t>
            </a:r>
            <a:r>
              <a:rPr lang="en-US" sz="2000" b="0" dirty="0" err="1"/>
              <a:t>résultat</a:t>
            </a:r>
            <a:r>
              <a:rPr lang="en-US" sz="2000" b="0" dirty="0"/>
              <a:t>, experience…)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Identifier des </a:t>
            </a:r>
            <a:r>
              <a:rPr lang="en-US" sz="2000" b="0" dirty="0" err="1"/>
              <a:t>expériences</a:t>
            </a:r>
            <a:r>
              <a:rPr lang="en-US" sz="2000" b="0" dirty="0"/>
              <a:t> dans la vie du club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/>
              <a:t>Marquer</a:t>
            </a:r>
            <a:r>
              <a:rPr lang="en-US" sz="2000" b="0" dirty="0"/>
              <a:t> la progression du sportif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Clr>
                <a:srgbClr val="316E99"/>
              </a:buClr>
              <a:buFont typeface="Police système Courant"/>
              <a:buChar char="→"/>
            </a:pPr>
            <a:r>
              <a:rPr lang="en-US" sz="2000" b="0" dirty="0" err="1"/>
              <a:t>Ecrit</a:t>
            </a:r>
            <a:r>
              <a:rPr lang="en-US" sz="2000" b="0" dirty="0"/>
              <a:t> + </a:t>
            </a:r>
            <a:r>
              <a:rPr lang="en-US" sz="2000" b="0" dirty="0" err="1"/>
              <a:t>système</a:t>
            </a:r>
            <a:r>
              <a:rPr lang="en-US" sz="2000" b="0" dirty="0"/>
              <a:t> de </a:t>
            </a:r>
            <a:r>
              <a:rPr lang="en-US" sz="2000" b="0" dirty="0" err="1"/>
              <a:t>gommette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9728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D731EC9-3E4A-E25B-6484-CB1842A2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 Expériences</a:t>
            </a:r>
          </a:p>
        </p:txBody>
      </p:sp>
      <p:pic>
        <p:nvPicPr>
          <p:cNvPr id="6" name="Image 5" descr="Une image contenant texte, capture d’écran, Système d’exploitation, Icône d’ordinateur&#10;&#10;Description générée automatiquement">
            <a:extLst>
              <a:ext uri="{FF2B5EF4-FFF2-40B4-BE49-F238E27FC236}">
                <a16:creationId xmlns:a16="http://schemas.microsoft.com/office/drawing/2014/main" id="{A6F6E2F7-44B5-D485-4F43-F059F913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941" y="332656"/>
            <a:ext cx="3924630" cy="5575176"/>
          </a:xfrm>
          <a:prstGeom prst="rect">
            <a:avLst/>
          </a:prstGeom>
        </p:spPr>
      </p:pic>
      <p:pic>
        <p:nvPicPr>
          <p:cNvPr id="8" name="Image 7" descr="Une image contenant texte, capture d’écran, affiche, menu&#10;&#10;Description générée automatiquement">
            <a:extLst>
              <a:ext uri="{FF2B5EF4-FFF2-40B4-BE49-F238E27FC236}">
                <a16:creationId xmlns:a16="http://schemas.microsoft.com/office/drawing/2014/main" id="{E4862387-B714-4EA7-18CD-E7E2443B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2" y="1844620"/>
            <a:ext cx="3142914" cy="44647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9B54623-FBD2-FF1B-0E40-5A0F01383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6279" y="2132856"/>
            <a:ext cx="3599881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/>
              <a:t>Verbaliser</a:t>
            </a:r>
            <a:r>
              <a:rPr lang="en-US" sz="2000" b="0" dirty="0"/>
              <a:t> </a:t>
            </a:r>
            <a:r>
              <a:rPr lang="en-US" sz="2000" b="0" dirty="0" err="1"/>
              <a:t>une</a:t>
            </a:r>
            <a:r>
              <a:rPr lang="en-US" sz="2000" b="0" dirty="0"/>
              <a:t> </a:t>
            </a:r>
            <a:r>
              <a:rPr lang="en-US" sz="2000" b="0" dirty="0" err="1"/>
              <a:t>expérience</a:t>
            </a: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/>
              <a:t>Créer</a:t>
            </a:r>
            <a:r>
              <a:rPr lang="en-US" sz="2000" b="0" dirty="0"/>
              <a:t> de </a:t>
            </a:r>
            <a:r>
              <a:rPr lang="en-US" sz="2000" b="0" dirty="0" err="1"/>
              <a:t>l’échange</a:t>
            </a:r>
            <a:r>
              <a:rPr lang="en-US" sz="2000" b="0" dirty="0"/>
              <a:t> avec </a:t>
            </a:r>
            <a:r>
              <a:rPr lang="en-US" sz="2000" b="0" dirty="0" err="1"/>
              <a:t>l’entraîneur</a:t>
            </a: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/>
              <a:t>Marquer</a:t>
            </a:r>
            <a:r>
              <a:rPr lang="en-US" sz="2000" b="0" dirty="0"/>
              <a:t> un moment, un </a:t>
            </a:r>
            <a:r>
              <a:rPr lang="en-US" sz="2000" b="0" dirty="0" err="1"/>
              <a:t>apprentissage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7594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E2D1D9-9E04-92EE-113D-4EFB1CBF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Encadrement complémentaire / Dimension Humaine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56CDE1-574F-962F-78F3-675F5DB2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12" y="1616013"/>
            <a:ext cx="3252583" cy="44900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4E03E4-B366-83F8-13BC-20F53729D41F}"/>
              </a:ext>
            </a:extLst>
          </p:cNvPr>
          <p:cNvSpPr txBox="1"/>
          <p:nvPr/>
        </p:nvSpPr>
        <p:spPr bwMode="auto">
          <a:xfrm>
            <a:off x="1271464" y="1361120"/>
            <a:ext cx="7093964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1800" dirty="0">
                <a:solidFill>
                  <a:srgbClr val="061F5D"/>
                </a:solidFill>
              </a:rPr>
              <a:t>Création du kit d’animation sur la prise en compte de la dimension humaine du sportif</a:t>
            </a:r>
          </a:p>
          <a:p>
            <a:pPr eaLnBrk="0" hangingPunct="0">
              <a:spcBef>
                <a:spcPct val="50000"/>
              </a:spcBef>
              <a:buSzTx/>
            </a:pPr>
            <a:endParaRPr lang="fr-FR" sz="1800" dirty="0">
              <a:solidFill>
                <a:srgbClr val="061F5D"/>
              </a:solidFill>
            </a:endParaRPr>
          </a:p>
          <a:p>
            <a:pPr eaLnBrk="0" hangingPunct="0">
              <a:spcBef>
                <a:spcPct val="50000"/>
              </a:spcBef>
              <a:buSzTx/>
            </a:pPr>
            <a:r>
              <a:rPr lang="fr-FR" sz="1800" dirty="0">
                <a:solidFill>
                  <a:srgbClr val="061F5D"/>
                </a:solidFill>
              </a:rPr>
              <a:t>Collaboration avec le projet sport/santé et la cellule de la performance humaine</a:t>
            </a:r>
          </a:p>
          <a:p>
            <a:pPr marL="1257300" lvl="2" indent="-342900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1800" dirty="0">
                <a:solidFill>
                  <a:srgbClr val="061F5D"/>
                </a:solidFill>
              </a:rPr>
              <a:t>Une thématique</a:t>
            </a:r>
          </a:p>
          <a:p>
            <a:pPr marL="1257300" lvl="2" indent="-342900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1800" dirty="0">
                <a:solidFill>
                  <a:srgbClr val="061F5D"/>
                </a:solidFill>
              </a:rPr>
              <a:t>Un livret explicatif</a:t>
            </a:r>
          </a:p>
          <a:p>
            <a:pPr marL="1257300" lvl="2" indent="-342900"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Tx/>
              <a:buFont typeface="Police système Courant"/>
              <a:buChar char="→"/>
            </a:pPr>
            <a:r>
              <a:rPr lang="fr-FR" sz="1800" dirty="0">
                <a:solidFill>
                  <a:srgbClr val="061F5D"/>
                </a:solidFill>
              </a:rPr>
              <a:t>Des cartes de mises en place avec une vidéo explicative</a:t>
            </a:r>
          </a:p>
        </p:txBody>
      </p:sp>
      <p:pic>
        <p:nvPicPr>
          <p:cNvPr id="8" name="Image 7" descr="Une image contenant plein air, ciel, voile, voilier&#10;&#10;Description générée automatiquement">
            <a:extLst>
              <a:ext uri="{FF2B5EF4-FFF2-40B4-BE49-F238E27FC236}">
                <a16:creationId xmlns:a16="http://schemas.microsoft.com/office/drawing/2014/main" id="{E5F4C742-716F-53F4-DAAB-80E93D27F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201349" y="4721036"/>
            <a:ext cx="1852198" cy="1852198"/>
          </a:xfrm>
          <a:prstGeom prst="teardrop">
            <a:avLst>
              <a:gd name="adj" fmla="val 106730"/>
            </a:avLst>
          </a:prstGeom>
        </p:spPr>
      </p:pic>
    </p:spTree>
    <p:extLst>
      <p:ext uri="{BB962C8B-B14F-4D97-AF65-F5344CB8AC3E}">
        <p14:creationId xmlns:p14="http://schemas.microsoft.com/office/powerpoint/2010/main" val="256530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E5BAF5-F06F-4014-571E-E966D171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90" y="-49542"/>
            <a:ext cx="9840019" cy="69570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E121CC-D759-7765-AE73-C371611AE9BE}"/>
              </a:ext>
            </a:extLst>
          </p:cNvPr>
          <p:cNvSpPr/>
          <p:nvPr/>
        </p:nvSpPr>
        <p:spPr bwMode="auto">
          <a:xfrm>
            <a:off x="10704512" y="-315416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93C7A-4226-FF58-0578-3D92835F8ECD}"/>
              </a:ext>
            </a:extLst>
          </p:cNvPr>
          <p:cNvSpPr/>
          <p:nvPr/>
        </p:nvSpPr>
        <p:spPr bwMode="auto">
          <a:xfrm>
            <a:off x="10920536" y="-315416"/>
            <a:ext cx="1487488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6E1A9-76A1-E768-4673-555FF94E25ED}"/>
              </a:ext>
            </a:extLst>
          </p:cNvPr>
          <p:cNvSpPr/>
          <p:nvPr/>
        </p:nvSpPr>
        <p:spPr bwMode="auto">
          <a:xfrm>
            <a:off x="-216025" y="-386854"/>
            <a:ext cx="1703513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5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121CC-D759-7765-AE73-C371611AE9BE}"/>
              </a:ext>
            </a:extLst>
          </p:cNvPr>
          <p:cNvSpPr/>
          <p:nvPr/>
        </p:nvSpPr>
        <p:spPr bwMode="auto">
          <a:xfrm>
            <a:off x="10704512" y="-315416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4F5C5C-F5BB-C500-9B3B-F23F0A21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80" y="0"/>
            <a:ext cx="9798480" cy="70616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293C7A-4226-FF58-0578-3D92835F8ECD}"/>
              </a:ext>
            </a:extLst>
          </p:cNvPr>
          <p:cNvSpPr/>
          <p:nvPr/>
        </p:nvSpPr>
        <p:spPr bwMode="auto">
          <a:xfrm>
            <a:off x="10920536" y="-315416"/>
            <a:ext cx="1487488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6E1A9-76A1-E768-4673-555FF94E25ED}"/>
              </a:ext>
            </a:extLst>
          </p:cNvPr>
          <p:cNvSpPr/>
          <p:nvPr/>
        </p:nvSpPr>
        <p:spPr bwMode="auto">
          <a:xfrm>
            <a:off x="-216025" y="-386854"/>
            <a:ext cx="1703513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4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121CC-D759-7765-AE73-C371611AE9BE}"/>
              </a:ext>
            </a:extLst>
          </p:cNvPr>
          <p:cNvSpPr/>
          <p:nvPr/>
        </p:nvSpPr>
        <p:spPr bwMode="auto">
          <a:xfrm>
            <a:off x="10704512" y="-315416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 5" descr="Une image contenant texte, capture d’écran, Marque, Publicité en ligne&#10;&#10;Description générée automatiquement">
            <a:extLst>
              <a:ext uri="{FF2B5EF4-FFF2-40B4-BE49-F238E27FC236}">
                <a16:creationId xmlns:a16="http://schemas.microsoft.com/office/drawing/2014/main" id="{D2AA5C7D-4DBF-1261-3394-E61893B7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98" y="-171400"/>
            <a:ext cx="5287290" cy="7107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293C7A-4226-FF58-0578-3D92835F8ECD}"/>
              </a:ext>
            </a:extLst>
          </p:cNvPr>
          <p:cNvSpPr/>
          <p:nvPr/>
        </p:nvSpPr>
        <p:spPr bwMode="auto">
          <a:xfrm>
            <a:off x="8472264" y="-315416"/>
            <a:ext cx="3935760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6E1A9-76A1-E768-4673-555FF94E25ED}"/>
              </a:ext>
            </a:extLst>
          </p:cNvPr>
          <p:cNvSpPr/>
          <p:nvPr/>
        </p:nvSpPr>
        <p:spPr bwMode="auto">
          <a:xfrm>
            <a:off x="-216025" y="-386854"/>
            <a:ext cx="3935760" cy="748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_FFVoile_2014">
  <a:themeElements>
    <a:clrScheme name="Personnalisé 1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C00000"/>
      </a:hlink>
      <a:folHlink>
        <a:srgbClr val="7030A0"/>
      </a:folHlink>
    </a:clrScheme>
    <a:fontScheme name="Bande vertical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0" hangingPunct="0">
          <a:lnSpc>
            <a:spcPct val="40000"/>
          </a:lnSpc>
          <a:spcBef>
            <a:spcPct val="50000"/>
          </a:spcBef>
          <a:buSzTx/>
          <a:defRPr sz="2500" b="1" dirty="0" smtClean="0">
            <a:solidFill>
              <a:srgbClr val="061F5D"/>
            </a:solidFill>
          </a:defRPr>
        </a:defPPr>
      </a:lstStyle>
    </a:txDef>
  </a:objectDefaults>
  <a:extraClrSchemeLst>
    <a:extraClrScheme>
      <a:clrScheme name="Band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d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2" id="{1135AACC-4414-40BC-BB08-F85D8159AAD8}" vid="{DD5D14D5-5199-4BDB-A679-F3FE357B0EC5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PPT_FFVoile</Template>
  <TotalTime>113</TotalTime>
  <Words>309</Words>
  <Application>Microsoft Macintosh PowerPoint</Application>
  <PresentationFormat>Grand écran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.Apple SD Gothic NeoI Regular</vt:lpstr>
      <vt:lpstr>American Typewriter Condensed</vt:lpstr>
      <vt:lpstr>Arial</vt:lpstr>
      <vt:lpstr>Police système Courant</vt:lpstr>
      <vt:lpstr>Times New Roman</vt:lpstr>
      <vt:lpstr>Présentation_FFVoile_2014</vt:lpstr>
      <vt:lpstr>Ecole de sport</vt:lpstr>
      <vt:lpstr>1. Animer  -Carnet d’expériences  -Encadrement complémentaire : « La dimension humaine »  -Outils de communications 2024  2. Besoins  -Affiche « Mes expériences »  -Forum des entraîneurs  -Retour / Echanges </vt:lpstr>
      <vt:lpstr>Carnet D’Expériences</vt:lpstr>
      <vt:lpstr>Mon Parcours</vt:lpstr>
      <vt:lpstr>Mes Expériences</vt:lpstr>
      <vt:lpstr>Encadrement complémentaire / Dimension Humaine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Outils de communication 2024</vt:lpstr>
      <vt:lpstr>Besoins  -Affiche « Mes expériences »   -Forum des entraîneurs : La Rochelle du 26 au 28 novembre   -Retour / Echanges </vt:lpstr>
      <vt:lpstr>Présentation PowerPoint</vt:lpstr>
      <vt:lpstr>Contact :  francois.bovis@ffvoile.fr / 07 48 11 43 85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Bertille BEUREL</dc:creator>
  <cp:keywords>FFVoile</cp:keywords>
  <cp:lastModifiedBy>François BOVIS</cp:lastModifiedBy>
  <cp:revision>2</cp:revision>
  <cp:lastPrinted>2013-02-08T08:19:36Z</cp:lastPrinted>
  <dcterms:created xsi:type="dcterms:W3CDTF">2024-03-27T16:44:42Z</dcterms:created>
  <dcterms:modified xsi:type="dcterms:W3CDTF">2024-04-16T10:28:36Z</dcterms:modified>
</cp:coreProperties>
</file>