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8"/>
  </p:notesMasterIdLst>
  <p:handoutMasterIdLst>
    <p:handoutMasterId r:id="rId9"/>
  </p:handoutMasterIdLst>
  <p:sldIdLst>
    <p:sldId id="259" r:id="rId2"/>
    <p:sldId id="261" r:id="rId3"/>
    <p:sldId id="262" r:id="rId4"/>
    <p:sldId id="264" r:id="rId5"/>
    <p:sldId id="263" r:id="rId6"/>
    <p:sldId id="265" r:id="rId7"/>
  </p:sldIdLst>
  <p:sldSz cx="12192000" cy="6858000"/>
  <p:notesSz cx="6858000" cy="9144000"/>
  <p:defaultTextStyle>
    <a:defPPr>
      <a:defRPr lang="fr-FR"/>
    </a:defPPr>
    <a:lvl1pPr algn="l" rtl="0" fontAlgn="base">
      <a:spcBef>
        <a:spcPct val="20000"/>
      </a:spcBef>
      <a:spcAft>
        <a:spcPct val="0"/>
      </a:spcAft>
      <a:buSzPct val="80000"/>
      <a:defRPr sz="2400" kern="1200">
        <a:solidFill>
          <a:schemeClr val="tx1"/>
        </a:solidFill>
        <a:latin typeface="Arial" pitchFamily="34" charset="0"/>
        <a:ea typeface="ＭＳ Ｐゴシック" pitchFamily="34" charset="-128"/>
        <a:cs typeface="+mn-cs"/>
      </a:defRPr>
    </a:lvl1pPr>
    <a:lvl2pPr marL="457200" algn="l" rtl="0" fontAlgn="base">
      <a:spcBef>
        <a:spcPct val="20000"/>
      </a:spcBef>
      <a:spcAft>
        <a:spcPct val="0"/>
      </a:spcAft>
      <a:buSzPct val="80000"/>
      <a:defRPr sz="2400" kern="1200">
        <a:solidFill>
          <a:schemeClr val="tx1"/>
        </a:solidFill>
        <a:latin typeface="Arial" pitchFamily="34" charset="0"/>
        <a:ea typeface="ＭＳ Ｐゴシック" pitchFamily="34" charset="-128"/>
        <a:cs typeface="+mn-cs"/>
      </a:defRPr>
    </a:lvl2pPr>
    <a:lvl3pPr marL="914400" algn="l" rtl="0" fontAlgn="base">
      <a:spcBef>
        <a:spcPct val="20000"/>
      </a:spcBef>
      <a:spcAft>
        <a:spcPct val="0"/>
      </a:spcAft>
      <a:buSzPct val="80000"/>
      <a:defRPr sz="2400" kern="1200">
        <a:solidFill>
          <a:schemeClr val="tx1"/>
        </a:solidFill>
        <a:latin typeface="Arial" pitchFamily="34" charset="0"/>
        <a:ea typeface="ＭＳ Ｐゴシック" pitchFamily="34" charset="-128"/>
        <a:cs typeface="+mn-cs"/>
      </a:defRPr>
    </a:lvl3pPr>
    <a:lvl4pPr marL="1371600" algn="l" rtl="0" fontAlgn="base">
      <a:spcBef>
        <a:spcPct val="20000"/>
      </a:spcBef>
      <a:spcAft>
        <a:spcPct val="0"/>
      </a:spcAft>
      <a:buSzPct val="80000"/>
      <a:defRPr sz="2400" kern="1200">
        <a:solidFill>
          <a:schemeClr val="tx1"/>
        </a:solidFill>
        <a:latin typeface="Arial" pitchFamily="34" charset="0"/>
        <a:ea typeface="ＭＳ Ｐゴシック" pitchFamily="34" charset="-128"/>
        <a:cs typeface="+mn-cs"/>
      </a:defRPr>
    </a:lvl4pPr>
    <a:lvl5pPr marL="1828800" algn="l" rtl="0" fontAlgn="base">
      <a:spcBef>
        <a:spcPct val="20000"/>
      </a:spcBef>
      <a:spcAft>
        <a:spcPct val="0"/>
      </a:spcAft>
      <a:buSzPct val="80000"/>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16E99"/>
    <a:srgbClr val="72B633"/>
    <a:srgbClr val="011A3C"/>
    <a:srgbClr val="061F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3" d="100"/>
          <a:sy n="113" d="100"/>
        </p:scale>
        <p:origin x="510"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spcBef>
                <a:spcPct val="0"/>
              </a:spcBef>
              <a:buSzTx/>
              <a:defRPr sz="1200">
                <a:latin typeface="American Typewriter Condensed" charset="0"/>
                <a:ea typeface="ＭＳ Ｐゴシック" charset="0"/>
                <a:cs typeface="ＭＳ Ｐゴシック" charset="0"/>
              </a:defRPr>
            </a:lvl1pPr>
          </a:lstStyle>
          <a:p>
            <a:pPr>
              <a:defRPr/>
            </a:pPr>
            <a:endParaRPr lang="fr-FR"/>
          </a:p>
        </p:txBody>
      </p:sp>
      <p:sp>
        <p:nvSpPr>
          <p:cNvPr id="9219"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spcBef>
                <a:spcPct val="0"/>
              </a:spcBef>
              <a:buSzTx/>
              <a:defRPr sz="1200">
                <a:latin typeface="American Typewriter Condensed" charset="0"/>
                <a:ea typeface="ＭＳ Ｐゴシック" charset="0"/>
                <a:cs typeface="ＭＳ Ｐゴシック" charset="0"/>
              </a:defRPr>
            </a:lvl1pPr>
          </a:lstStyle>
          <a:p>
            <a:pPr>
              <a:defRPr/>
            </a:pPr>
            <a:endParaRPr lang="fr-FR"/>
          </a:p>
        </p:txBody>
      </p:sp>
      <p:sp>
        <p:nvSpPr>
          <p:cNvPr id="9220"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eaLnBrk="0" hangingPunct="0">
              <a:spcBef>
                <a:spcPct val="0"/>
              </a:spcBef>
              <a:buSzTx/>
              <a:defRPr sz="1200">
                <a:latin typeface="American Typewriter Condensed" charset="0"/>
                <a:ea typeface="ＭＳ Ｐゴシック" charset="0"/>
                <a:cs typeface="ＭＳ Ｐゴシック" charset="0"/>
              </a:defRPr>
            </a:lvl1pPr>
          </a:lstStyle>
          <a:p>
            <a:pPr>
              <a:defRPr/>
            </a:pPr>
            <a:endParaRPr lang="fr-FR"/>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eaLnBrk="0" hangingPunct="0">
              <a:spcBef>
                <a:spcPct val="0"/>
              </a:spcBef>
              <a:buSzTx/>
              <a:defRPr sz="1200">
                <a:latin typeface="American Typewriter Condensed" charset="0"/>
              </a:defRPr>
            </a:lvl1pPr>
          </a:lstStyle>
          <a:p>
            <a:pPr>
              <a:defRPr/>
            </a:pPr>
            <a:fld id="{B9B2C493-1B41-4650-ACF3-2D09B9CDB3F3}" type="slidenum">
              <a:rPr lang="fr-FR"/>
              <a:pPr>
                <a:defRPr/>
              </a:pPr>
              <a:t>‹N°›</a:t>
            </a:fld>
            <a:endParaRPr lang="fr-FR"/>
          </a:p>
        </p:txBody>
      </p:sp>
    </p:spTree>
    <p:extLst>
      <p:ext uri="{BB962C8B-B14F-4D97-AF65-F5344CB8AC3E}">
        <p14:creationId xmlns:p14="http://schemas.microsoft.com/office/powerpoint/2010/main" val="2304978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spcBef>
                <a:spcPct val="0"/>
              </a:spcBef>
              <a:buSzTx/>
              <a:defRPr sz="1200">
                <a:latin typeface="American Typewriter Condensed" charset="0"/>
                <a:ea typeface="ＭＳ Ｐゴシック" charset="0"/>
                <a:cs typeface="ＭＳ Ｐゴシック" charset="0"/>
              </a:defRPr>
            </a:lvl1pPr>
          </a:lstStyle>
          <a:p>
            <a:pPr>
              <a:defRPr/>
            </a:pPr>
            <a:endParaRPr lang="fr-FR"/>
          </a:p>
        </p:txBody>
      </p:sp>
      <p:sp>
        <p:nvSpPr>
          <p:cNvPr id="1126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spcBef>
                <a:spcPct val="0"/>
              </a:spcBef>
              <a:buSzTx/>
              <a:defRPr sz="1200">
                <a:latin typeface="American Typewriter Condensed" charset="0"/>
                <a:ea typeface="ＭＳ Ｐゴシック" charset="0"/>
                <a:cs typeface="ＭＳ Ｐゴシック" charset="0"/>
              </a:defRPr>
            </a:lvl1pPr>
          </a:lstStyle>
          <a:p>
            <a:pPr>
              <a:defRPr/>
            </a:pPr>
            <a:endParaRPr lang="fr-FR"/>
          </a:p>
        </p:txBody>
      </p:sp>
      <p:sp>
        <p:nvSpPr>
          <p:cNvPr id="1126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eaLnBrk="0" hangingPunct="0">
              <a:spcBef>
                <a:spcPct val="0"/>
              </a:spcBef>
              <a:buSzTx/>
              <a:defRPr sz="1200">
                <a:latin typeface="American Typewriter Condensed" charset="0"/>
                <a:ea typeface="ＭＳ Ｐゴシック" charset="0"/>
                <a:cs typeface="ＭＳ Ｐゴシック" charset="0"/>
              </a:defRPr>
            </a:lvl1pPr>
          </a:lstStyle>
          <a:p>
            <a:pPr>
              <a:defRPr/>
            </a:pPr>
            <a:endParaRPr lang="fr-FR"/>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eaLnBrk="0" hangingPunct="0">
              <a:spcBef>
                <a:spcPct val="0"/>
              </a:spcBef>
              <a:buSzTx/>
              <a:defRPr sz="1200">
                <a:latin typeface="American Typewriter Condensed" charset="0"/>
              </a:defRPr>
            </a:lvl1pPr>
          </a:lstStyle>
          <a:p>
            <a:pPr>
              <a:defRPr/>
            </a:pPr>
            <a:fld id="{6BB875DE-E9CF-4685-A2A2-27D601FDAFFC}" type="slidenum">
              <a:rPr lang="fr-FR"/>
              <a:pPr>
                <a:defRPr/>
              </a:pPr>
              <a:t>‹N°›</a:t>
            </a:fld>
            <a:endParaRPr lang="fr-FR"/>
          </a:p>
        </p:txBody>
      </p:sp>
    </p:spTree>
    <p:extLst>
      <p:ext uri="{BB962C8B-B14F-4D97-AF65-F5344CB8AC3E}">
        <p14:creationId xmlns:p14="http://schemas.microsoft.com/office/powerpoint/2010/main" val="648608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19458" name="Picture 2" descr="W:\Photos\2013\Communication\PPT\V_Rouge.jpg"/>
          <p:cNvPicPr>
            <a:picLocks noChangeAspect="1" noChangeArrowheads="1"/>
          </p:cNvPicPr>
          <p:nvPr userDrawn="1"/>
        </p:nvPicPr>
        <p:blipFill>
          <a:blip r:embed="rId2"/>
          <a:stretch>
            <a:fillRect/>
          </a:stretch>
        </p:blipFill>
        <p:spPr bwMode="auto">
          <a:xfrm>
            <a:off x="1" y="1"/>
            <a:ext cx="2771775" cy="5457825"/>
          </a:xfrm>
          <a:prstGeom prst="rect">
            <a:avLst/>
          </a:prstGeom>
          <a:noFill/>
        </p:spPr>
      </p:pic>
      <p:pic>
        <p:nvPicPr>
          <p:cNvPr id="19460" name="Picture 4" descr="W:\Photos\2013\Communication\PPT\FFVoile_Grand.jpg"/>
          <p:cNvPicPr>
            <a:picLocks noChangeAspect="1" noChangeArrowheads="1"/>
          </p:cNvPicPr>
          <p:nvPr userDrawn="1"/>
        </p:nvPicPr>
        <p:blipFill>
          <a:blip r:embed="rId3"/>
          <a:stretch>
            <a:fillRect/>
          </a:stretch>
        </p:blipFill>
        <p:spPr bwMode="auto">
          <a:xfrm>
            <a:off x="9058275" y="5295900"/>
            <a:ext cx="3133725" cy="1562100"/>
          </a:xfrm>
          <a:prstGeom prst="rect">
            <a:avLst/>
          </a:prstGeom>
          <a:noFill/>
        </p:spPr>
      </p:pic>
      <p:sp>
        <p:nvSpPr>
          <p:cNvPr id="8" name="Titre 1"/>
          <p:cNvSpPr>
            <a:spLocks noGrp="1"/>
          </p:cNvSpPr>
          <p:nvPr>
            <p:ph type="title"/>
          </p:nvPr>
        </p:nvSpPr>
        <p:spPr>
          <a:xfrm>
            <a:off x="3599723" y="1700808"/>
            <a:ext cx="7982677" cy="1440160"/>
          </a:xfrm>
          <a:prstGeom prst="rect">
            <a:avLst/>
          </a:prstGeom>
        </p:spPr>
        <p:txBody>
          <a:bodyPr vert="horz"/>
          <a:lstStyle>
            <a:lvl1pPr algn="r">
              <a:defRPr sz="4000" b="1" cap="all" baseline="0">
                <a:latin typeface="+mn-lt"/>
              </a:defRPr>
            </a:lvl1pPr>
          </a:lstStyle>
          <a:p>
            <a:r>
              <a:rPr lang="fr-FR"/>
              <a:t>Modifiez le style du titre</a:t>
            </a:r>
            <a:endParaRPr lang="fr-FR" dirty="0"/>
          </a:p>
        </p:txBody>
      </p:sp>
      <p:sp>
        <p:nvSpPr>
          <p:cNvPr id="10" name="Espace réservé du contenu 9"/>
          <p:cNvSpPr>
            <a:spLocks noGrp="1"/>
          </p:cNvSpPr>
          <p:nvPr>
            <p:ph sz="quarter" idx="10" hasCustomPrompt="1"/>
          </p:nvPr>
        </p:nvSpPr>
        <p:spPr>
          <a:xfrm>
            <a:off x="3613515" y="1124744"/>
            <a:ext cx="7968885" cy="504056"/>
          </a:xfrm>
          <a:prstGeom prst="rect">
            <a:avLst/>
          </a:prstGeom>
        </p:spPr>
        <p:txBody>
          <a:bodyPr/>
          <a:lstStyle>
            <a:lvl1pPr algn="r">
              <a:buNone/>
              <a:defRPr sz="2000" b="1" baseline="0">
                <a:solidFill>
                  <a:schemeClr val="bg2"/>
                </a:solidFill>
              </a:defRPr>
            </a:lvl1pPr>
          </a:lstStyle>
          <a:p>
            <a:pPr lvl="0"/>
            <a:r>
              <a:rPr lang="fr-FR" dirty="0"/>
              <a:t>Insérez un sous-titre</a:t>
            </a:r>
          </a:p>
        </p:txBody>
      </p:sp>
      <p:sp>
        <p:nvSpPr>
          <p:cNvPr id="9" name="Espace réservé du contenu 9"/>
          <p:cNvSpPr>
            <a:spLocks noGrp="1"/>
          </p:cNvSpPr>
          <p:nvPr>
            <p:ph sz="quarter" idx="11" hasCustomPrompt="1"/>
          </p:nvPr>
        </p:nvSpPr>
        <p:spPr>
          <a:xfrm>
            <a:off x="3599723" y="4437112"/>
            <a:ext cx="7968885" cy="504056"/>
          </a:xfrm>
          <a:prstGeom prst="rect">
            <a:avLst/>
          </a:prstGeom>
        </p:spPr>
        <p:txBody>
          <a:bodyPr/>
          <a:lstStyle>
            <a:lvl1pPr algn="r">
              <a:buNone/>
              <a:defRPr sz="2000" b="1" baseline="0">
                <a:solidFill>
                  <a:schemeClr val="bg2"/>
                </a:solidFill>
              </a:defRPr>
            </a:lvl1pPr>
          </a:lstStyle>
          <a:p>
            <a:pPr lvl="0"/>
            <a:r>
              <a:rPr lang="fr-FR" dirty="0"/>
              <a:t>Auteur du document</a:t>
            </a:r>
          </a:p>
        </p:txBody>
      </p:sp>
      <p:pic>
        <p:nvPicPr>
          <p:cNvPr id="3" name="Image 2">
            <a:extLst>
              <a:ext uri="{FF2B5EF4-FFF2-40B4-BE49-F238E27FC236}">
                <a16:creationId xmlns:a16="http://schemas.microsoft.com/office/drawing/2014/main" id="{971E639B-154A-49DF-BCAB-9A5CC94CA19A}"/>
              </a:ext>
            </a:extLst>
          </p:cNvPr>
          <p:cNvPicPr>
            <a:picLocks noChangeAspect="1"/>
          </p:cNvPicPr>
          <p:nvPr userDrawn="1"/>
        </p:nvPicPr>
        <p:blipFill>
          <a:blip r:embed="rId4"/>
          <a:stretch>
            <a:fillRect/>
          </a:stretch>
        </p:blipFill>
        <p:spPr>
          <a:xfrm>
            <a:off x="263352" y="5739232"/>
            <a:ext cx="1800200" cy="93547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intérieure_Colonne_Droite">
    <p:spTree>
      <p:nvGrpSpPr>
        <p:cNvPr id="1" name=""/>
        <p:cNvGrpSpPr/>
        <p:nvPr/>
      </p:nvGrpSpPr>
      <p:grpSpPr>
        <a:xfrm>
          <a:off x="0" y="0"/>
          <a:ext cx="0" cy="0"/>
          <a:chOff x="0" y="0"/>
          <a:chExt cx="0" cy="0"/>
        </a:xfrm>
      </p:grpSpPr>
      <p:pic>
        <p:nvPicPr>
          <p:cNvPr id="5" name="Picture 4" descr="W:\Photos\2013\Communication\PPT\TitreNeutre.jpg"/>
          <p:cNvPicPr>
            <a:picLocks noChangeAspect="1" noChangeArrowheads="1"/>
          </p:cNvPicPr>
          <p:nvPr userDrawn="1"/>
        </p:nvPicPr>
        <p:blipFill>
          <a:blip r:embed="rId2"/>
          <a:stretch>
            <a:fillRect/>
          </a:stretch>
        </p:blipFill>
        <p:spPr bwMode="auto">
          <a:xfrm>
            <a:off x="-25400" y="539528"/>
            <a:ext cx="9163050" cy="657225"/>
          </a:xfrm>
          <a:prstGeom prst="rect">
            <a:avLst/>
          </a:prstGeom>
          <a:noFill/>
        </p:spPr>
      </p:pic>
      <p:sp>
        <p:nvSpPr>
          <p:cNvPr id="4" name="Espace réservé du contenu 3"/>
          <p:cNvSpPr>
            <a:spLocks noGrp="1"/>
          </p:cNvSpPr>
          <p:nvPr>
            <p:ph sz="half" idx="2"/>
          </p:nvPr>
        </p:nvSpPr>
        <p:spPr>
          <a:xfrm>
            <a:off x="6197600" y="1600201"/>
            <a:ext cx="5384800" cy="4525963"/>
          </a:xfrm>
          <a:prstGeom prst="rect">
            <a:avLst/>
          </a:prstGeom>
        </p:spPr>
        <p:txBody>
          <a:bodyPr vert="horz"/>
          <a:lstStyle>
            <a:lvl1pPr marL="0" indent="0">
              <a:buFont typeface="Arial" panose="020B0604020202020204" pitchFamily="34" charset="0"/>
              <a:buNone/>
              <a:defRPr sz="2200">
                <a:solidFill>
                  <a:schemeClr val="tx2"/>
                </a:solidFill>
              </a:defRPr>
            </a:lvl1pPr>
            <a:lvl2pPr marL="457200" indent="0">
              <a:buFont typeface="Arial" panose="020B0604020202020204" pitchFamily="34" charset="0"/>
              <a:buNone/>
              <a:defRPr sz="2200">
                <a:solidFill>
                  <a:schemeClr val="tx2"/>
                </a:solidFill>
              </a:defRPr>
            </a:lvl2pPr>
            <a:lvl3pPr marL="914400" indent="0">
              <a:buNone/>
              <a:defRPr sz="2200">
                <a:solidFill>
                  <a:schemeClr val="tx2"/>
                </a:solidFill>
              </a:defRPr>
            </a:lvl3pPr>
            <a:lvl4pPr marL="1371600" indent="0">
              <a:buNone/>
              <a:defRPr sz="2200">
                <a:solidFill>
                  <a:schemeClr val="tx2"/>
                </a:solidFill>
              </a:defRPr>
            </a:lvl4pPr>
            <a:lvl5pPr marL="1828800" indent="0">
              <a:buNone/>
              <a:defRPr sz="22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Titre 1"/>
          <p:cNvSpPr>
            <a:spLocks noGrp="1"/>
          </p:cNvSpPr>
          <p:nvPr>
            <p:ph type="title"/>
          </p:nvPr>
        </p:nvSpPr>
        <p:spPr>
          <a:xfrm>
            <a:off x="609600" y="548680"/>
            <a:ext cx="10972800" cy="648072"/>
          </a:xfrm>
          <a:prstGeom prst="rect">
            <a:avLst/>
          </a:prstGeom>
        </p:spPr>
        <p:txBody>
          <a:bodyPr vert="horz"/>
          <a:lstStyle>
            <a:lvl1pPr>
              <a:defRPr sz="3200" b="1">
                <a:latin typeface="+mn-lt"/>
              </a:defRPr>
            </a:lvl1pPr>
          </a:lstStyle>
          <a:p>
            <a:r>
              <a:rPr lang="fr-FR"/>
              <a:t>Modifiez le style du titre</a:t>
            </a:r>
            <a:endParaRPr lang="fr-FR" dirty="0"/>
          </a:p>
        </p:txBody>
      </p:sp>
      <p:sp>
        <p:nvSpPr>
          <p:cNvPr id="7" name="Espace réservé de la date 6"/>
          <p:cNvSpPr>
            <a:spLocks noGrp="1"/>
          </p:cNvSpPr>
          <p:nvPr>
            <p:ph type="dt" sz="half" idx="10"/>
          </p:nvPr>
        </p:nvSpPr>
        <p:spPr/>
        <p:txBody>
          <a:bodyPr/>
          <a:lstStyle/>
          <a:p>
            <a:fld id="{8D4851A4-7E62-43E6-BA16-1C4AD23210C4}" type="datetimeFigureOut">
              <a:rPr lang="fr-FR" smtClean="0"/>
              <a:pPr/>
              <a:t>08/04/2025</a:t>
            </a:fld>
            <a:endParaRPr lang="fr-FR"/>
          </a:p>
        </p:txBody>
      </p:sp>
      <p:sp>
        <p:nvSpPr>
          <p:cNvPr id="8" name="Espace réservé du numéro de diapositive 7"/>
          <p:cNvSpPr>
            <a:spLocks noGrp="1"/>
          </p:cNvSpPr>
          <p:nvPr>
            <p:ph type="sldNum" sz="quarter" idx="11"/>
          </p:nvPr>
        </p:nvSpPr>
        <p:spPr/>
        <p:txBody>
          <a:bodyPr/>
          <a:lstStyle/>
          <a:p>
            <a:fld id="{6342E44C-BEF3-483C-8135-BCB35E9F5E4B}" type="slidenum">
              <a:rPr lang="fr-FR" smtClean="0"/>
              <a:pPr/>
              <a:t>‹N°›</a:t>
            </a:fld>
            <a:endParaRPr lang="fr-FR" dirty="0"/>
          </a:p>
        </p:txBody>
      </p:sp>
      <p:sp>
        <p:nvSpPr>
          <p:cNvPr id="9" name="Espace réservé du pied de page 8"/>
          <p:cNvSpPr>
            <a:spLocks noGrp="1"/>
          </p:cNvSpPr>
          <p:nvPr>
            <p:ph type="ftr" sz="quarter" idx="12"/>
          </p:nvPr>
        </p:nvSpPr>
        <p:spPr/>
        <p:txBody>
          <a:bodyPr/>
          <a:lstStyle/>
          <a:p>
            <a:endParaRPr lang="fr-FR" dirty="0"/>
          </a:p>
        </p:txBody>
      </p:sp>
    </p:spTree>
    <p:extLst>
      <p:ext uri="{BB962C8B-B14F-4D97-AF65-F5344CB8AC3E}">
        <p14:creationId xmlns:p14="http://schemas.microsoft.com/office/powerpoint/2010/main" val="406294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intérieure 4">
    <p:spTree>
      <p:nvGrpSpPr>
        <p:cNvPr id="1" name=""/>
        <p:cNvGrpSpPr/>
        <p:nvPr/>
      </p:nvGrpSpPr>
      <p:grpSpPr>
        <a:xfrm>
          <a:off x="0" y="0"/>
          <a:ext cx="0" cy="0"/>
          <a:chOff x="0" y="0"/>
          <a:chExt cx="0" cy="0"/>
        </a:xfrm>
      </p:grpSpPr>
      <p:pic>
        <p:nvPicPr>
          <p:cNvPr id="5" name="Picture 4" descr="W:\Photos\2013\Communication\PPT\TitreNeutre.jpg"/>
          <p:cNvPicPr>
            <a:picLocks noChangeAspect="1" noChangeArrowheads="1"/>
          </p:cNvPicPr>
          <p:nvPr userDrawn="1"/>
        </p:nvPicPr>
        <p:blipFill>
          <a:blip r:embed="rId2"/>
          <a:stretch>
            <a:fillRect/>
          </a:stretch>
        </p:blipFill>
        <p:spPr bwMode="auto">
          <a:xfrm>
            <a:off x="-25400" y="539528"/>
            <a:ext cx="9163050" cy="657225"/>
          </a:xfrm>
          <a:prstGeom prst="rect">
            <a:avLst/>
          </a:prstGeom>
          <a:noFill/>
        </p:spPr>
      </p:pic>
      <p:sp>
        <p:nvSpPr>
          <p:cNvPr id="3" name="Espace réservé pour une image  2"/>
          <p:cNvSpPr>
            <a:spLocks noGrp="1"/>
          </p:cNvSpPr>
          <p:nvPr>
            <p:ph type="pic" idx="1"/>
          </p:nvPr>
        </p:nvSpPr>
        <p:spPr>
          <a:xfrm>
            <a:off x="-25400" y="1484784"/>
            <a:ext cx="12217400" cy="3538736"/>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479376" y="5157192"/>
            <a:ext cx="11233248" cy="100811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Titre 1"/>
          <p:cNvSpPr>
            <a:spLocks noGrp="1"/>
          </p:cNvSpPr>
          <p:nvPr>
            <p:ph type="title"/>
          </p:nvPr>
        </p:nvSpPr>
        <p:spPr>
          <a:xfrm>
            <a:off x="609600" y="548680"/>
            <a:ext cx="10972800" cy="648072"/>
          </a:xfrm>
          <a:prstGeom prst="rect">
            <a:avLst/>
          </a:prstGeom>
        </p:spPr>
        <p:txBody>
          <a:bodyPr vert="horz"/>
          <a:lstStyle>
            <a:lvl1pPr>
              <a:defRPr sz="3200" b="1">
                <a:latin typeface="+mn-lt"/>
              </a:defRPr>
            </a:lvl1pPr>
          </a:lstStyle>
          <a:p>
            <a:r>
              <a:rPr lang="fr-FR"/>
              <a:t>Modifiez le style du titre</a:t>
            </a:r>
            <a:endParaRPr lang="fr-FR" dirty="0"/>
          </a:p>
        </p:txBody>
      </p:sp>
      <p:sp>
        <p:nvSpPr>
          <p:cNvPr id="9" name="Espace réservé de la date 8"/>
          <p:cNvSpPr>
            <a:spLocks noGrp="1"/>
          </p:cNvSpPr>
          <p:nvPr>
            <p:ph type="dt" sz="half" idx="10"/>
          </p:nvPr>
        </p:nvSpPr>
        <p:spPr/>
        <p:txBody>
          <a:bodyPr/>
          <a:lstStyle/>
          <a:p>
            <a:fld id="{8D4851A4-7E62-43E6-BA16-1C4AD23210C4}" type="datetimeFigureOut">
              <a:rPr lang="fr-FR" smtClean="0"/>
              <a:pPr/>
              <a:t>08/04/2025</a:t>
            </a:fld>
            <a:endParaRPr lang="fr-FR"/>
          </a:p>
        </p:txBody>
      </p:sp>
      <p:sp>
        <p:nvSpPr>
          <p:cNvPr id="10" name="Espace réservé du numéro de diapositive 9"/>
          <p:cNvSpPr>
            <a:spLocks noGrp="1"/>
          </p:cNvSpPr>
          <p:nvPr>
            <p:ph type="sldNum" sz="quarter" idx="11"/>
          </p:nvPr>
        </p:nvSpPr>
        <p:spPr/>
        <p:txBody>
          <a:bodyPr/>
          <a:lstStyle/>
          <a:p>
            <a:fld id="{6342E44C-BEF3-483C-8135-BCB35E9F5E4B}" type="slidenum">
              <a:rPr lang="fr-FR" smtClean="0"/>
              <a:pPr/>
              <a:t>‹N°›</a:t>
            </a:fld>
            <a:endParaRPr lang="fr-FR" dirty="0"/>
          </a:p>
        </p:txBody>
      </p:sp>
      <p:sp>
        <p:nvSpPr>
          <p:cNvPr id="11" name="Espace réservé du pied de page 10"/>
          <p:cNvSpPr>
            <a:spLocks noGrp="1"/>
          </p:cNvSpPr>
          <p:nvPr>
            <p:ph type="ftr" sz="quarter" idx="12"/>
          </p:nvPr>
        </p:nvSpPr>
        <p:spPr>
          <a:xfrm>
            <a:off x="2830959" y="6298976"/>
            <a:ext cx="6432715" cy="365125"/>
          </a:xfrm>
        </p:spPr>
        <p:txBody>
          <a:bodyPr/>
          <a:lstStyle/>
          <a:p>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age intérieure 4">
    <p:spTree>
      <p:nvGrpSpPr>
        <p:cNvPr id="1" name=""/>
        <p:cNvGrpSpPr/>
        <p:nvPr/>
      </p:nvGrpSpPr>
      <p:grpSpPr>
        <a:xfrm>
          <a:off x="0" y="0"/>
          <a:ext cx="0" cy="0"/>
          <a:chOff x="0" y="0"/>
          <a:chExt cx="0" cy="0"/>
        </a:xfrm>
      </p:grpSpPr>
      <p:pic>
        <p:nvPicPr>
          <p:cNvPr id="5" name="Picture 4" descr="W:\Photos\2013\Communication\PPT\TitreNeutre.jpg"/>
          <p:cNvPicPr>
            <a:picLocks noChangeAspect="1" noChangeArrowheads="1"/>
          </p:cNvPicPr>
          <p:nvPr userDrawn="1"/>
        </p:nvPicPr>
        <p:blipFill>
          <a:blip r:embed="rId2"/>
          <a:stretch>
            <a:fillRect/>
          </a:stretch>
        </p:blipFill>
        <p:spPr bwMode="auto">
          <a:xfrm>
            <a:off x="-25400" y="539528"/>
            <a:ext cx="9163050" cy="657225"/>
          </a:xfrm>
          <a:prstGeom prst="rect">
            <a:avLst/>
          </a:prstGeom>
          <a:noFill/>
        </p:spPr>
      </p:pic>
      <p:sp>
        <p:nvSpPr>
          <p:cNvPr id="4" name="Espace réservé du texte 3"/>
          <p:cNvSpPr>
            <a:spLocks noGrp="1"/>
          </p:cNvSpPr>
          <p:nvPr>
            <p:ph type="body" sz="half" idx="2"/>
          </p:nvPr>
        </p:nvSpPr>
        <p:spPr>
          <a:xfrm>
            <a:off x="479376" y="5157192"/>
            <a:ext cx="11233248" cy="100811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Titre 1"/>
          <p:cNvSpPr>
            <a:spLocks noGrp="1"/>
          </p:cNvSpPr>
          <p:nvPr>
            <p:ph type="title"/>
          </p:nvPr>
        </p:nvSpPr>
        <p:spPr>
          <a:xfrm>
            <a:off x="609600" y="548680"/>
            <a:ext cx="10972800" cy="648072"/>
          </a:xfrm>
          <a:prstGeom prst="rect">
            <a:avLst/>
          </a:prstGeom>
        </p:spPr>
        <p:txBody>
          <a:bodyPr vert="horz"/>
          <a:lstStyle>
            <a:lvl1pPr>
              <a:defRPr sz="3200" b="1">
                <a:latin typeface="+mn-lt"/>
              </a:defRPr>
            </a:lvl1pPr>
          </a:lstStyle>
          <a:p>
            <a:r>
              <a:rPr lang="fr-FR"/>
              <a:t>Modifiez le style du titre</a:t>
            </a:r>
            <a:endParaRPr lang="fr-FR" dirty="0"/>
          </a:p>
        </p:txBody>
      </p:sp>
      <p:sp>
        <p:nvSpPr>
          <p:cNvPr id="9" name="Espace réservé de la date 8"/>
          <p:cNvSpPr>
            <a:spLocks noGrp="1"/>
          </p:cNvSpPr>
          <p:nvPr>
            <p:ph type="dt" sz="half" idx="10"/>
          </p:nvPr>
        </p:nvSpPr>
        <p:spPr/>
        <p:txBody>
          <a:bodyPr/>
          <a:lstStyle/>
          <a:p>
            <a:fld id="{8D4851A4-7E62-43E6-BA16-1C4AD23210C4}" type="datetimeFigureOut">
              <a:rPr lang="fr-FR" smtClean="0"/>
              <a:pPr/>
              <a:t>08/04/2025</a:t>
            </a:fld>
            <a:endParaRPr lang="fr-FR"/>
          </a:p>
        </p:txBody>
      </p:sp>
      <p:sp>
        <p:nvSpPr>
          <p:cNvPr id="10" name="Espace réservé du numéro de diapositive 9"/>
          <p:cNvSpPr>
            <a:spLocks noGrp="1"/>
          </p:cNvSpPr>
          <p:nvPr>
            <p:ph type="sldNum" sz="quarter" idx="11"/>
          </p:nvPr>
        </p:nvSpPr>
        <p:spPr/>
        <p:txBody>
          <a:bodyPr/>
          <a:lstStyle/>
          <a:p>
            <a:fld id="{6342E44C-BEF3-483C-8135-BCB35E9F5E4B}" type="slidenum">
              <a:rPr lang="fr-FR" smtClean="0"/>
              <a:pPr/>
              <a:t>‹N°›</a:t>
            </a:fld>
            <a:endParaRPr lang="fr-FR" dirty="0"/>
          </a:p>
        </p:txBody>
      </p:sp>
      <p:sp>
        <p:nvSpPr>
          <p:cNvPr id="11" name="Espace réservé du pied de page 10"/>
          <p:cNvSpPr>
            <a:spLocks noGrp="1"/>
          </p:cNvSpPr>
          <p:nvPr>
            <p:ph type="ftr" sz="quarter" idx="12"/>
          </p:nvPr>
        </p:nvSpPr>
        <p:spPr>
          <a:xfrm>
            <a:off x="2830959" y="6298976"/>
            <a:ext cx="6432715" cy="365125"/>
          </a:xfrm>
        </p:spPr>
        <p:txBody>
          <a:bodyPr/>
          <a:lstStyle/>
          <a:p>
            <a:endParaRPr lang="fr-FR" dirty="0"/>
          </a:p>
        </p:txBody>
      </p:sp>
      <p:sp>
        <p:nvSpPr>
          <p:cNvPr id="6" name="Espace réservé du contenu 5"/>
          <p:cNvSpPr>
            <a:spLocks noGrp="1"/>
          </p:cNvSpPr>
          <p:nvPr>
            <p:ph sz="quarter" idx="13"/>
          </p:nvPr>
        </p:nvSpPr>
        <p:spPr>
          <a:xfrm>
            <a:off x="479425" y="1341438"/>
            <a:ext cx="11102975" cy="374332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881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20483" name="Picture 3" descr="W:\Photos\2013\Communication\PPT\V_Bleu.jpg"/>
          <p:cNvPicPr>
            <a:picLocks noChangeAspect="1" noChangeArrowheads="1"/>
          </p:cNvPicPr>
          <p:nvPr userDrawn="1"/>
        </p:nvPicPr>
        <p:blipFill>
          <a:blip r:embed="rId2"/>
          <a:stretch>
            <a:fillRect/>
          </a:stretch>
        </p:blipFill>
        <p:spPr bwMode="auto">
          <a:xfrm>
            <a:off x="1" y="1"/>
            <a:ext cx="6391275" cy="6877050"/>
          </a:xfrm>
          <a:prstGeom prst="rect">
            <a:avLst/>
          </a:prstGeom>
          <a:noFill/>
        </p:spPr>
      </p:pic>
      <p:sp>
        <p:nvSpPr>
          <p:cNvPr id="6" name="Titre 1"/>
          <p:cNvSpPr>
            <a:spLocks noGrp="1"/>
          </p:cNvSpPr>
          <p:nvPr>
            <p:ph type="title"/>
          </p:nvPr>
        </p:nvSpPr>
        <p:spPr>
          <a:xfrm>
            <a:off x="609600" y="548680"/>
            <a:ext cx="10972800" cy="648072"/>
          </a:xfrm>
          <a:prstGeom prst="rect">
            <a:avLst/>
          </a:prstGeom>
        </p:spPr>
        <p:txBody>
          <a:bodyPr vert="horz"/>
          <a:lstStyle>
            <a:lvl1pPr>
              <a:defRPr sz="3200" b="1">
                <a:latin typeface="+mn-lt"/>
              </a:defRPr>
            </a:lvl1pPr>
          </a:lstStyle>
          <a:p>
            <a:r>
              <a:rPr lang="fr-FR"/>
              <a:t>Modifiez le style du titre</a:t>
            </a:r>
            <a:endParaRPr lang="fr-FR" dirty="0"/>
          </a:p>
        </p:txBody>
      </p:sp>
      <p:sp>
        <p:nvSpPr>
          <p:cNvPr id="7" name="Espace réservé du contenu 5"/>
          <p:cNvSpPr>
            <a:spLocks noGrp="1"/>
          </p:cNvSpPr>
          <p:nvPr>
            <p:ph sz="quarter" idx="10"/>
          </p:nvPr>
        </p:nvSpPr>
        <p:spPr>
          <a:xfrm>
            <a:off x="624418" y="1700808"/>
            <a:ext cx="10944191" cy="4104456"/>
          </a:xfrm>
          <a:prstGeom prst="rect">
            <a:avLst/>
          </a:prstGeom>
        </p:spPr>
        <p:txBody>
          <a:bodyPr/>
          <a:lstStyle>
            <a:lvl1pPr marL="0" indent="0">
              <a:spcBef>
                <a:spcPts val="600"/>
              </a:spcBef>
              <a:spcAft>
                <a:spcPts val="600"/>
              </a:spcAft>
              <a:buFont typeface="+mj-lt"/>
              <a:buNone/>
              <a:defRPr sz="2200">
                <a:solidFill>
                  <a:schemeClr val="tx2"/>
                </a:solidFill>
              </a:defRPr>
            </a:lvl1pPr>
            <a:lvl2pPr marL="800100" indent="-342900">
              <a:spcBef>
                <a:spcPts val="600"/>
              </a:spcBef>
              <a:spcAft>
                <a:spcPts val="600"/>
              </a:spcAft>
              <a:buFontTx/>
              <a:buBlip>
                <a:blip r:embed="rId3"/>
              </a:buBlip>
              <a:defRPr sz="2200" b="1">
                <a:solidFill>
                  <a:schemeClr val="tx2"/>
                </a:solidFill>
              </a:defRPr>
            </a:lvl2pPr>
            <a:lvl3pPr marL="1257300" indent="-342900">
              <a:spcBef>
                <a:spcPts val="600"/>
              </a:spcBef>
              <a:spcAft>
                <a:spcPts val="600"/>
              </a:spcAft>
              <a:buFontTx/>
              <a:buBlip>
                <a:blip r:embed="rId4"/>
              </a:buBlip>
              <a:defRPr sz="2200" i="1">
                <a:solidFill>
                  <a:schemeClr val="tx2"/>
                </a:solidFill>
              </a:defRPr>
            </a:lvl3pPr>
            <a:lvl4pPr marL="1714500" indent="-342900">
              <a:spcBef>
                <a:spcPts val="600"/>
              </a:spcBef>
              <a:spcAft>
                <a:spcPts val="600"/>
              </a:spcAft>
              <a:buFontTx/>
              <a:buBlip>
                <a:blip r:embed="rId5"/>
              </a:buBlip>
              <a:defRPr sz="2000" b="1">
                <a:solidFill>
                  <a:schemeClr val="tx2"/>
                </a:solidFill>
              </a:defRPr>
            </a:lvl4pPr>
            <a:lvl5pPr marL="1828800" indent="0">
              <a:spcBef>
                <a:spcPts val="600"/>
              </a:spcBef>
              <a:spcAft>
                <a:spcPts val="600"/>
              </a:spcAft>
              <a:buFontTx/>
              <a:buNone/>
              <a:defRPr sz="1800" b="1" i="1">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e la date 7"/>
          <p:cNvSpPr>
            <a:spLocks noGrp="1"/>
          </p:cNvSpPr>
          <p:nvPr>
            <p:ph type="dt" sz="half" idx="11"/>
          </p:nvPr>
        </p:nvSpPr>
        <p:spPr/>
        <p:txBody>
          <a:bodyPr/>
          <a:lstStyle/>
          <a:p>
            <a:fld id="{8D4851A4-7E62-43E6-BA16-1C4AD23210C4}" type="datetimeFigureOut">
              <a:rPr lang="fr-FR" smtClean="0"/>
              <a:pPr/>
              <a:t>08/04/2025</a:t>
            </a:fld>
            <a:endParaRPr lang="fr-FR"/>
          </a:p>
        </p:txBody>
      </p:sp>
      <p:sp>
        <p:nvSpPr>
          <p:cNvPr id="9" name="Espace réservé du numéro de diapositive 8"/>
          <p:cNvSpPr>
            <a:spLocks noGrp="1"/>
          </p:cNvSpPr>
          <p:nvPr>
            <p:ph type="sldNum" sz="quarter" idx="12"/>
          </p:nvPr>
        </p:nvSpPr>
        <p:spPr/>
        <p:txBody>
          <a:bodyPr/>
          <a:lstStyle/>
          <a:p>
            <a:fld id="{6342E44C-BEF3-483C-8135-BCB35E9F5E4B}" type="slidenum">
              <a:rPr lang="fr-FR" smtClean="0"/>
              <a:pPr/>
              <a:t>‹N°›</a:t>
            </a:fld>
            <a:endParaRPr lang="fr-FR" dirty="0"/>
          </a:p>
        </p:txBody>
      </p:sp>
      <p:sp>
        <p:nvSpPr>
          <p:cNvPr id="10" name="Espace réservé du pied de page 9"/>
          <p:cNvSpPr>
            <a:spLocks noGrp="1"/>
          </p:cNvSpPr>
          <p:nvPr>
            <p:ph type="ftr" sz="quarter" idx="13"/>
          </p:nvPr>
        </p:nvSpPr>
        <p:spPr/>
        <p:txBody>
          <a:bodyPr/>
          <a:lstStyle/>
          <a:p>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pic>
        <p:nvPicPr>
          <p:cNvPr id="20483" name="Picture 3" descr="W:\Photos\2013\Communication\PPT\V_Bleu.jpg"/>
          <p:cNvPicPr>
            <a:picLocks noChangeAspect="1" noChangeArrowheads="1"/>
          </p:cNvPicPr>
          <p:nvPr userDrawn="1"/>
        </p:nvPicPr>
        <p:blipFill>
          <a:blip r:embed="rId2"/>
          <a:stretch>
            <a:fillRect/>
          </a:stretch>
        </p:blipFill>
        <p:spPr bwMode="auto">
          <a:xfrm>
            <a:off x="1" y="1"/>
            <a:ext cx="6391275" cy="6877050"/>
          </a:xfrm>
          <a:prstGeom prst="rect">
            <a:avLst/>
          </a:prstGeom>
          <a:noFill/>
        </p:spPr>
      </p:pic>
      <p:sp>
        <p:nvSpPr>
          <p:cNvPr id="6" name="Titre 1"/>
          <p:cNvSpPr>
            <a:spLocks noGrp="1"/>
          </p:cNvSpPr>
          <p:nvPr>
            <p:ph type="title"/>
          </p:nvPr>
        </p:nvSpPr>
        <p:spPr>
          <a:xfrm>
            <a:off x="609600" y="548680"/>
            <a:ext cx="7084392" cy="648072"/>
          </a:xfrm>
          <a:prstGeom prst="rect">
            <a:avLst/>
          </a:prstGeom>
        </p:spPr>
        <p:txBody>
          <a:bodyPr vert="horz"/>
          <a:lstStyle>
            <a:lvl1pPr>
              <a:defRPr sz="3200" b="1">
                <a:latin typeface="+mn-lt"/>
              </a:defRPr>
            </a:lvl1pPr>
          </a:lstStyle>
          <a:p>
            <a:r>
              <a:rPr lang="fr-FR"/>
              <a:t>Modifiez le style du titre</a:t>
            </a:r>
            <a:endParaRPr lang="fr-FR" dirty="0"/>
          </a:p>
        </p:txBody>
      </p:sp>
      <p:sp>
        <p:nvSpPr>
          <p:cNvPr id="7" name="Espace réservé du contenu 5"/>
          <p:cNvSpPr>
            <a:spLocks noGrp="1"/>
          </p:cNvSpPr>
          <p:nvPr>
            <p:ph sz="quarter" idx="10"/>
          </p:nvPr>
        </p:nvSpPr>
        <p:spPr>
          <a:xfrm>
            <a:off x="624419" y="1700808"/>
            <a:ext cx="7069574" cy="4104456"/>
          </a:xfrm>
          <a:prstGeom prst="rect">
            <a:avLst/>
          </a:prstGeom>
        </p:spPr>
        <p:txBody>
          <a:bodyPr/>
          <a:lstStyle>
            <a:lvl1pPr marL="0" indent="0">
              <a:spcBef>
                <a:spcPts val="600"/>
              </a:spcBef>
              <a:spcAft>
                <a:spcPts val="600"/>
              </a:spcAft>
              <a:buFont typeface="+mj-lt"/>
              <a:buNone/>
              <a:defRPr sz="2200">
                <a:solidFill>
                  <a:schemeClr val="tx2"/>
                </a:solidFill>
              </a:defRPr>
            </a:lvl1pPr>
            <a:lvl2pPr marL="800100" indent="-342900">
              <a:spcBef>
                <a:spcPts val="600"/>
              </a:spcBef>
              <a:spcAft>
                <a:spcPts val="600"/>
              </a:spcAft>
              <a:buFontTx/>
              <a:buBlip>
                <a:blip r:embed="rId3"/>
              </a:buBlip>
              <a:defRPr sz="2200" b="1">
                <a:solidFill>
                  <a:schemeClr val="tx2"/>
                </a:solidFill>
              </a:defRPr>
            </a:lvl2pPr>
            <a:lvl3pPr marL="1257300" indent="-342900">
              <a:spcBef>
                <a:spcPts val="600"/>
              </a:spcBef>
              <a:spcAft>
                <a:spcPts val="600"/>
              </a:spcAft>
              <a:buFontTx/>
              <a:buBlip>
                <a:blip r:embed="rId4"/>
              </a:buBlip>
              <a:defRPr sz="2200" i="1">
                <a:solidFill>
                  <a:schemeClr val="tx2"/>
                </a:solidFill>
              </a:defRPr>
            </a:lvl3pPr>
            <a:lvl4pPr marL="1714500" indent="-342900">
              <a:spcBef>
                <a:spcPts val="600"/>
              </a:spcBef>
              <a:spcAft>
                <a:spcPts val="600"/>
              </a:spcAft>
              <a:buFontTx/>
              <a:buBlip>
                <a:blip r:embed="rId5"/>
              </a:buBlip>
              <a:defRPr sz="2000" b="1">
                <a:solidFill>
                  <a:schemeClr val="tx2"/>
                </a:solidFill>
              </a:defRPr>
            </a:lvl4pPr>
            <a:lvl5pPr marL="1828800" indent="0">
              <a:spcBef>
                <a:spcPts val="600"/>
              </a:spcBef>
              <a:spcAft>
                <a:spcPts val="600"/>
              </a:spcAft>
              <a:buFontTx/>
              <a:buNone/>
              <a:defRPr sz="1800" b="1" i="1">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e la date 7"/>
          <p:cNvSpPr>
            <a:spLocks noGrp="1"/>
          </p:cNvSpPr>
          <p:nvPr>
            <p:ph type="dt" sz="half" idx="11"/>
          </p:nvPr>
        </p:nvSpPr>
        <p:spPr>
          <a:xfrm>
            <a:off x="5303912" y="1"/>
            <a:ext cx="1261931" cy="365125"/>
          </a:xfrm>
        </p:spPr>
        <p:txBody>
          <a:bodyPr/>
          <a:lstStyle/>
          <a:p>
            <a:fld id="{8D4851A4-7E62-43E6-BA16-1C4AD23210C4}" type="datetimeFigureOut">
              <a:rPr lang="fr-FR" smtClean="0"/>
              <a:pPr/>
              <a:t>08/04/2025</a:t>
            </a:fld>
            <a:endParaRPr lang="fr-FR" dirty="0"/>
          </a:p>
        </p:txBody>
      </p:sp>
      <p:sp>
        <p:nvSpPr>
          <p:cNvPr id="9" name="Espace réservé du numéro de diapositive 8"/>
          <p:cNvSpPr>
            <a:spLocks noGrp="1"/>
          </p:cNvSpPr>
          <p:nvPr>
            <p:ph type="sldNum" sz="quarter" idx="12"/>
          </p:nvPr>
        </p:nvSpPr>
        <p:spPr>
          <a:xfrm>
            <a:off x="6744072" y="1"/>
            <a:ext cx="949920" cy="365125"/>
          </a:xfrm>
        </p:spPr>
        <p:txBody>
          <a:bodyPr/>
          <a:lstStyle/>
          <a:p>
            <a:fld id="{6342E44C-BEF3-483C-8135-BCB35E9F5E4B}" type="slidenum">
              <a:rPr lang="fr-FR" smtClean="0"/>
              <a:pPr/>
              <a:t>‹N°›</a:t>
            </a:fld>
            <a:endParaRPr lang="fr-FR" dirty="0"/>
          </a:p>
        </p:txBody>
      </p:sp>
      <p:sp>
        <p:nvSpPr>
          <p:cNvPr id="10" name="Espace réservé du pied de page 9"/>
          <p:cNvSpPr>
            <a:spLocks noGrp="1"/>
          </p:cNvSpPr>
          <p:nvPr>
            <p:ph type="ftr" sz="quarter" idx="13"/>
          </p:nvPr>
        </p:nvSpPr>
        <p:spPr>
          <a:xfrm>
            <a:off x="1158346" y="6356351"/>
            <a:ext cx="6432715" cy="365125"/>
          </a:xfrm>
        </p:spPr>
        <p:txBody>
          <a:bodyPr/>
          <a:lstStyle/>
          <a:p>
            <a:endParaRPr lang="fr-FR" dirty="0"/>
          </a:p>
        </p:txBody>
      </p:sp>
      <p:sp>
        <p:nvSpPr>
          <p:cNvPr id="3" name="Espace réservé pour une image  2"/>
          <p:cNvSpPr>
            <a:spLocks noGrp="1"/>
          </p:cNvSpPr>
          <p:nvPr>
            <p:ph type="pic" sz="quarter" idx="14"/>
          </p:nvPr>
        </p:nvSpPr>
        <p:spPr>
          <a:xfrm>
            <a:off x="7920905" y="0"/>
            <a:ext cx="4295775" cy="6877050"/>
          </a:xfrm>
          <a:prstGeom prst="rect">
            <a:avLst/>
          </a:prstGeom>
        </p:spPr>
        <p:txBody>
          <a:bodyPr/>
          <a:lstStyle>
            <a:lvl1pPr marL="0" indent="0">
              <a:buNone/>
              <a:defRPr/>
            </a:lvl1pPr>
          </a:lstStyle>
          <a:p>
            <a:r>
              <a:rPr lang="fr-FR"/>
              <a:t>Cliquez sur l'icône pour ajouter une image</a:t>
            </a:r>
            <a:endParaRPr lang="fr-FR" dirty="0"/>
          </a:p>
        </p:txBody>
      </p:sp>
    </p:spTree>
    <p:extLst>
      <p:ext uri="{BB962C8B-B14F-4D97-AF65-F5344CB8AC3E}">
        <p14:creationId xmlns:p14="http://schemas.microsoft.com/office/powerpoint/2010/main" val="166636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calaire">
    <p:spTree>
      <p:nvGrpSpPr>
        <p:cNvPr id="1" name=""/>
        <p:cNvGrpSpPr/>
        <p:nvPr/>
      </p:nvGrpSpPr>
      <p:grpSpPr>
        <a:xfrm>
          <a:off x="0" y="0"/>
          <a:ext cx="0" cy="0"/>
          <a:chOff x="0" y="0"/>
          <a:chExt cx="0" cy="0"/>
        </a:xfrm>
      </p:grpSpPr>
      <p:pic>
        <p:nvPicPr>
          <p:cNvPr id="19460" name="Picture 4" descr="W:\Photos\2013\Communication\PPT\FFVoile_Grand.jpg"/>
          <p:cNvPicPr>
            <a:picLocks noChangeAspect="1" noChangeArrowheads="1"/>
          </p:cNvPicPr>
          <p:nvPr userDrawn="1"/>
        </p:nvPicPr>
        <p:blipFill>
          <a:blip r:embed="rId2"/>
          <a:stretch>
            <a:fillRect/>
          </a:stretch>
        </p:blipFill>
        <p:spPr bwMode="auto">
          <a:xfrm>
            <a:off x="9048323" y="5295900"/>
            <a:ext cx="3133725" cy="1562100"/>
          </a:xfrm>
          <a:prstGeom prst="rect">
            <a:avLst/>
          </a:prstGeom>
          <a:noFill/>
        </p:spPr>
      </p:pic>
      <p:pic>
        <p:nvPicPr>
          <p:cNvPr id="1026" name="Picture 2" descr="W:\Photos\2013\Communication\PPT\V_Bleu2.jpg"/>
          <p:cNvPicPr>
            <a:picLocks noChangeAspect="1" noChangeArrowheads="1"/>
          </p:cNvPicPr>
          <p:nvPr userDrawn="1"/>
        </p:nvPicPr>
        <p:blipFill>
          <a:blip r:embed="rId3"/>
          <a:stretch>
            <a:fillRect/>
          </a:stretch>
        </p:blipFill>
        <p:spPr bwMode="auto">
          <a:xfrm>
            <a:off x="1" y="1"/>
            <a:ext cx="2790825" cy="5476875"/>
          </a:xfrm>
          <a:prstGeom prst="rect">
            <a:avLst/>
          </a:prstGeom>
          <a:noFill/>
        </p:spPr>
      </p:pic>
      <p:sp>
        <p:nvSpPr>
          <p:cNvPr id="8" name="Titre 1"/>
          <p:cNvSpPr>
            <a:spLocks noGrp="1"/>
          </p:cNvSpPr>
          <p:nvPr>
            <p:ph type="title"/>
          </p:nvPr>
        </p:nvSpPr>
        <p:spPr>
          <a:xfrm>
            <a:off x="0" y="2564904"/>
            <a:ext cx="12192000" cy="1440160"/>
          </a:xfrm>
          <a:prstGeom prst="rect">
            <a:avLst/>
          </a:prstGeom>
        </p:spPr>
        <p:txBody>
          <a:bodyPr vert="horz"/>
          <a:lstStyle>
            <a:lvl1pPr algn="ctr">
              <a:defRPr sz="3200" b="1" cap="all" baseline="0">
                <a:latin typeface="+mn-lt"/>
              </a:defRPr>
            </a:lvl1pPr>
          </a:lstStyle>
          <a:p>
            <a:r>
              <a:rPr lang="fr-FR"/>
              <a:t>Modifiez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intérieure 1">
    <p:spTree>
      <p:nvGrpSpPr>
        <p:cNvPr id="1" name=""/>
        <p:cNvGrpSpPr/>
        <p:nvPr/>
      </p:nvGrpSpPr>
      <p:grpSpPr>
        <a:xfrm>
          <a:off x="0" y="0"/>
          <a:ext cx="0" cy="0"/>
          <a:chOff x="0" y="0"/>
          <a:chExt cx="0" cy="0"/>
        </a:xfrm>
      </p:grpSpPr>
      <p:pic>
        <p:nvPicPr>
          <p:cNvPr id="3" name="Picture 4" descr="W:\Photos\2013\Communication\PPT\TitreNeutre.jpg"/>
          <p:cNvPicPr>
            <a:picLocks noChangeAspect="1" noChangeArrowheads="1"/>
          </p:cNvPicPr>
          <p:nvPr userDrawn="1"/>
        </p:nvPicPr>
        <p:blipFill>
          <a:blip r:embed="rId2"/>
          <a:stretch>
            <a:fillRect/>
          </a:stretch>
        </p:blipFill>
        <p:spPr bwMode="auto">
          <a:xfrm>
            <a:off x="-25400" y="539528"/>
            <a:ext cx="9163050" cy="657225"/>
          </a:xfrm>
          <a:prstGeom prst="rect">
            <a:avLst/>
          </a:prstGeom>
          <a:noFill/>
        </p:spPr>
      </p:pic>
      <p:sp>
        <p:nvSpPr>
          <p:cNvPr id="4" name="Titre 1"/>
          <p:cNvSpPr>
            <a:spLocks noGrp="1"/>
          </p:cNvSpPr>
          <p:nvPr>
            <p:ph type="title"/>
          </p:nvPr>
        </p:nvSpPr>
        <p:spPr>
          <a:xfrm>
            <a:off x="609600" y="548680"/>
            <a:ext cx="10972800" cy="648072"/>
          </a:xfrm>
          <a:prstGeom prst="rect">
            <a:avLst/>
          </a:prstGeom>
        </p:spPr>
        <p:txBody>
          <a:bodyPr vert="horz"/>
          <a:lstStyle>
            <a:lvl1pPr>
              <a:defRPr sz="3200" b="1">
                <a:latin typeface="+mn-lt"/>
              </a:defRPr>
            </a:lvl1pPr>
          </a:lstStyle>
          <a:p>
            <a:r>
              <a:rPr lang="fr-FR"/>
              <a:t>Modifiez le style du titre</a:t>
            </a:r>
            <a:endParaRPr lang="fr-FR" dirty="0"/>
          </a:p>
        </p:txBody>
      </p:sp>
      <p:sp>
        <p:nvSpPr>
          <p:cNvPr id="6" name="Espace réservé du contenu 5"/>
          <p:cNvSpPr>
            <a:spLocks noGrp="1"/>
          </p:cNvSpPr>
          <p:nvPr>
            <p:ph sz="quarter" idx="10"/>
          </p:nvPr>
        </p:nvSpPr>
        <p:spPr>
          <a:xfrm>
            <a:off x="624418" y="1700808"/>
            <a:ext cx="10944191" cy="4104456"/>
          </a:xfrm>
          <a:prstGeom prst="rect">
            <a:avLst/>
          </a:prstGeom>
        </p:spPr>
        <p:txBody>
          <a:bodyPr/>
          <a:lstStyle>
            <a:lvl1pPr marL="0" indent="0">
              <a:spcBef>
                <a:spcPts val="600"/>
              </a:spcBef>
              <a:spcAft>
                <a:spcPts val="600"/>
              </a:spcAft>
              <a:buFont typeface="+mj-lt"/>
              <a:buNone/>
              <a:defRPr sz="2200">
                <a:solidFill>
                  <a:schemeClr val="tx2"/>
                </a:solidFill>
              </a:defRPr>
            </a:lvl1pPr>
            <a:lvl2pPr marL="800100" indent="-342900">
              <a:spcBef>
                <a:spcPts val="600"/>
              </a:spcBef>
              <a:spcAft>
                <a:spcPts val="600"/>
              </a:spcAft>
              <a:buFontTx/>
              <a:buBlip>
                <a:blip r:embed="rId3"/>
              </a:buBlip>
              <a:defRPr sz="2200" b="1">
                <a:solidFill>
                  <a:schemeClr val="tx2"/>
                </a:solidFill>
              </a:defRPr>
            </a:lvl2pPr>
            <a:lvl3pPr marL="1371600" indent="-457200">
              <a:spcBef>
                <a:spcPts val="600"/>
              </a:spcBef>
              <a:spcAft>
                <a:spcPts val="600"/>
              </a:spcAft>
              <a:buFontTx/>
              <a:buBlip>
                <a:blip r:embed="rId4"/>
              </a:buBlip>
              <a:defRPr sz="2200" i="1">
                <a:solidFill>
                  <a:schemeClr val="tx2"/>
                </a:solidFill>
              </a:defRPr>
            </a:lvl3pPr>
            <a:lvl4pPr marL="1714500" indent="-342900">
              <a:spcBef>
                <a:spcPts val="600"/>
              </a:spcBef>
              <a:spcAft>
                <a:spcPts val="600"/>
              </a:spcAft>
              <a:buFontTx/>
              <a:buBlip>
                <a:blip r:embed="rId5"/>
              </a:buBlip>
              <a:defRPr sz="2000" b="1">
                <a:solidFill>
                  <a:schemeClr val="tx2"/>
                </a:solidFill>
              </a:defRPr>
            </a:lvl4pPr>
            <a:lvl5pPr marL="1828800" indent="0">
              <a:spcBef>
                <a:spcPts val="600"/>
              </a:spcBef>
              <a:spcAft>
                <a:spcPts val="600"/>
              </a:spcAft>
              <a:buFont typeface="+mj-lt"/>
              <a:buNone/>
              <a:defRPr sz="1800" b="1" i="1">
                <a:solidFill>
                  <a:schemeClr val="tx2"/>
                </a:solidFill>
                <a:effectLs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1"/>
          </p:nvPr>
        </p:nvSpPr>
        <p:spPr/>
        <p:txBody>
          <a:bodyPr/>
          <a:lstStyle/>
          <a:p>
            <a:fld id="{8D4851A4-7E62-43E6-BA16-1C4AD23210C4}" type="datetimeFigureOut">
              <a:rPr lang="fr-FR" smtClean="0"/>
              <a:pPr/>
              <a:t>08/04/2025</a:t>
            </a:fld>
            <a:endParaRPr lang="fr-FR"/>
          </a:p>
        </p:txBody>
      </p:sp>
      <p:sp>
        <p:nvSpPr>
          <p:cNvPr id="8" name="Espace réservé du numéro de diapositive 7"/>
          <p:cNvSpPr>
            <a:spLocks noGrp="1"/>
          </p:cNvSpPr>
          <p:nvPr>
            <p:ph type="sldNum" sz="quarter" idx="12"/>
          </p:nvPr>
        </p:nvSpPr>
        <p:spPr/>
        <p:txBody>
          <a:bodyPr/>
          <a:lstStyle/>
          <a:p>
            <a:fld id="{6342E44C-BEF3-483C-8135-BCB35E9F5E4B}" type="slidenum">
              <a:rPr lang="fr-FR" smtClean="0"/>
              <a:pPr/>
              <a:t>‹N°›</a:t>
            </a:fld>
            <a:endParaRPr lang="fr-FR" dirty="0"/>
          </a:p>
        </p:txBody>
      </p:sp>
      <p:sp>
        <p:nvSpPr>
          <p:cNvPr id="9" name="Espace réservé du pied de page 8"/>
          <p:cNvSpPr>
            <a:spLocks noGrp="1"/>
          </p:cNvSpPr>
          <p:nvPr>
            <p:ph type="ftr" sz="quarter" idx="13"/>
          </p:nvPr>
        </p:nvSpPr>
        <p:spPr/>
        <p:txBody>
          <a:body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age intérieure 1">
    <p:spTree>
      <p:nvGrpSpPr>
        <p:cNvPr id="1" name=""/>
        <p:cNvGrpSpPr/>
        <p:nvPr/>
      </p:nvGrpSpPr>
      <p:grpSpPr>
        <a:xfrm>
          <a:off x="0" y="0"/>
          <a:ext cx="0" cy="0"/>
          <a:chOff x="0" y="0"/>
          <a:chExt cx="0" cy="0"/>
        </a:xfrm>
      </p:grpSpPr>
      <p:pic>
        <p:nvPicPr>
          <p:cNvPr id="3" name="Picture 4" descr="W:\Photos\2013\Communication\PPT\TitreNeutre.jpg"/>
          <p:cNvPicPr>
            <a:picLocks noChangeAspect="1" noChangeArrowheads="1"/>
          </p:cNvPicPr>
          <p:nvPr userDrawn="1"/>
        </p:nvPicPr>
        <p:blipFill>
          <a:blip r:embed="rId2"/>
          <a:stretch>
            <a:fillRect/>
          </a:stretch>
        </p:blipFill>
        <p:spPr bwMode="auto">
          <a:xfrm>
            <a:off x="-25400" y="539528"/>
            <a:ext cx="7777584" cy="657225"/>
          </a:xfrm>
          <a:prstGeom prst="rect">
            <a:avLst/>
          </a:prstGeom>
          <a:noFill/>
        </p:spPr>
      </p:pic>
      <p:sp>
        <p:nvSpPr>
          <p:cNvPr id="4" name="Titre 1"/>
          <p:cNvSpPr>
            <a:spLocks noGrp="1"/>
          </p:cNvSpPr>
          <p:nvPr>
            <p:ph type="title"/>
          </p:nvPr>
        </p:nvSpPr>
        <p:spPr>
          <a:xfrm>
            <a:off x="609600" y="548680"/>
            <a:ext cx="10972800" cy="648072"/>
          </a:xfrm>
          <a:prstGeom prst="rect">
            <a:avLst/>
          </a:prstGeom>
        </p:spPr>
        <p:txBody>
          <a:bodyPr vert="horz"/>
          <a:lstStyle>
            <a:lvl1pPr>
              <a:defRPr sz="3200" b="1">
                <a:latin typeface="+mn-lt"/>
              </a:defRPr>
            </a:lvl1pPr>
          </a:lstStyle>
          <a:p>
            <a:r>
              <a:rPr lang="fr-FR"/>
              <a:t>Modifiez le style du titre</a:t>
            </a:r>
            <a:endParaRPr lang="fr-FR" dirty="0"/>
          </a:p>
        </p:txBody>
      </p:sp>
      <p:sp>
        <p:nvSpPr>
          <p:cNvPr id="6" name="Espace réservé du contenu 5"/>
          <p:cNvSpPr>
            <a:spLocks noGrp="1"/>
          </p:cNvSpPr>
          <p:nvPr>
            <p:ph sz="quarter" idx="10"/>
          </p:nvPr>
        </p:nvSpPr>
        <p:spPr>
          <a:xfrm>
            <a:off x="624419" y="1700808"/>
            <a:ext cx="7127766" cy="4104456"/>
          </a:xfrm>
          <a:prstGeom prst="rect">
            <a:avLst/>
          </a:prstGeom>
        </p:spPr>
        <p:txBody>
          <a:bodyPr/>
          <a:lstStyle>
            <a:lvl1pPr marL="0" indent="0">
              <a:spcBef>
                <a:spcPts val="600"/>
              </a:spcBef>
              <a:spcAft>
                <a:spcPts val="600"/>
              </a:spcAft>
              <a:buFont typeface="+mj-lt"/>
              <a:buNone/>
              <a:defRPr sz="2200">
                <a:solidFill>
                  <a:schemeClr val="tx2"/>
                </a:solidFill>
              </a:defRPr>
            </a:lvl1pPr>
            <a:lvl2pPr marL="800100" indent="-342900">
              <a:spcBef>
                <a:spcPts val="600"/>
              </a:spcBef>
              <a:spcAft>
                <a:spcPts val="600"/>
              </a:spcAft>
              <a:buFontTx/>
              <a:buBlip>
                <a:blip r:embed="rId3"/>
              </a:buBlip>
              <a:defRPr sz="2200" b="1">
                <a:solidFill>
                  <a:schemeClr val="tx2"/>
                </a:solidFill>
              </a:defRPr>
            </a:lvl2pPr>
            <a:lvl3pPr marL="1371600" indent="-457200">
              <a:spcBef>
                <a:spcPts val="600"/>
              </a:spcBef>
              <a:spcAft>
                <a:spcPts val="600"/>
              </a:spcAft>
              <a:buFontTx/>
              <a:buBlip>
                <a:blip r:embed="rId4"/>
              </a:buBlip>
              <a:defRPr sz="2200" i="1">
                <a:solidFill>
                  <a:schemeClr val="tx2"/>
                </a:solidFill>
              </a:defRPr>
            </a:lvl3pPr>
            <a:lvl4pPr marL="1714500" indent="-342900">
              <a:spcBef>
                <a:spcPts val="600"/>
              </a:spcBef>
              <a:spcAft>
                <a:spcPts val="600"/>
              </a:spcAft>
              <a:buFontTx/>
              <a:buBlip>
                <a:blip r:embed="rId5"/>
              </a:buBlip>
              <a:defRPr sz="2000" b="1">
                <a:solidFill>
                  <a:schemeClr val="tx2"/>
                </a:solidFill>
              </a:defRPr>
            </a:lvl4pPr>
            <a:lvl5pPr marL="1828800" indent="0">
              <a:spcBef>
                <a:spcPts val="600"/>
              </a:spcBef>
              <a:spcAft>
                <a:spcPts val="600"/>
              </a:spcAft>
              <a:buFont typeface="+mj-lt"/>
              <a:buNone/>
              <a:defRPr sz="1800" b="1" i="1">
                <a:solidFill>
                  <a:schemeClr val="tx2"/>
                </a:solidFill>
                <a:effectLs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1"/>
          </p:nvPr>
        </p:nvSpPr>
        <p:spPr>
          <a:xfrm>
            <a:off x="5351076" y="1"/>
            <a:ext cx="1261931" cy="365125"/>
          </a:xfrm>
        </p:spPr>
        <p:txBody>
          <a:bodyPr/>
          <a:lstStyle/>
          <a:p>
            <a:fld id="{8D4851A4-7E62-43E6-BA16-1C4AD23210C4}" type="datetimeFigureOut">
              <a:rPr lang="fr-FR" smtClean="0"/>
              <a:pPr/>
              <a:t>08/04/2025</a:t>
            </a:fld>
            <a:endParaRPr lang="fr-FR"/>
          </a:p>
        </p:txBody>
      </p:sp>
      <p:sp>
        <p:nvSpPr>
          <p:cNvPr id="8" name="Espace réservé du numéro de diapositive 7"/>
          <p:cNvSpPr>
            <a:spLocks noGrp="1"/>
          </p:cNvSpPr>
          <p:nvPr>
            <p:ph type="sldNum" sz="quarter" idx="12"/>
          </p:nvPr>
        </p:nvSpPr>
        <p:spPr>
          <a:xfrm>
            <a:off x="6791236" y="1"/>
            <a:ext cx="949920" cy="365125"/>
          </a:xfrm>
        </p:spPr>
        <p:txBody>
          <a:bodyPr/>
          <a:lstStyle/>
          <a:p>
            <a:fld id="{6342E44C-BEF3-483C-8135-BCB35E9F5E4B}" type="slidenum">
              <a:rPr lang="fr-FR" smtClean="0"/>
              <a:pPr/>
              <a:t>‹N°›</a:t>
            </a:fld>
            <a:endParaRPr lang="fr-FR" dirty="0"/>
          </a:p>
        </p:txBody>
      </p:sp>
      <p:sp>
        <p:nvSpPr>
          <p:cNvPr id="9" name="Espace réservé du pied de page 8"/>
          <p:cNvSpPr>
            <a:spLocks noGrp="1"/>
          </p:cNvSpPr>
          <p:nvPr>
            <p:ph type="ftr" sz="quarter" idx="13"/>
          </p:nvPr>
        </p:nvSpPr>
        <p:spPr>
          <a:xfrm>
            <a:off x="971944" y="6356351"/>
            <a:ext cx="6432715" cy="365125"/>
          </a:xfrm>
        </p:spPr>
        <p:txBody>
          <a:bodyPr/>
          <a:lstStyle/>
          <a:p>
            <a:endParaRPr lang="fr-FR" dirty="0"/>
          </a:p>
        </p:txBody>
      </p:sp>
      <p:sp>
        <p:nvSpPr>
          <p:cNvPr id="10" name="Espace réservé pour une image  2"/>
          <p:cNvSpPr>
            <a:spLocks noGrp="1"/>
          </p:cNvSpPr>
          <p:nvPr>
            <p:ph type="pic" sz="quarter" idx="14"/>
          </p:nvPr>
        </p:nvSpPr>
        <p:spPr>
          <a:xfrm>
            <a:off x="7920905" y="0"/>
            <a:ext cx="4295775" cy="6877050"/>
          </a:xfrm>
          <a:prstGeom prst="rect">
            <a:avLst/>
          </a:prstGeom>
        </p:spPr>
        <p:txBody>
          <a:bodyPr/>
          <a:lstStyle>
            <a:lvl1pPr marL="0" indent="0">
              <a:buNone/>
              <a:defRPr/>
            </a:lvl1pPr>
          </a:lstStyle>
          <a:p>
            <a:r>
              <a:rPr lang="fr-FR"/>
              <a:t>Cliquez sur l'icône pour ajouter une image</a:t>
            </a:r>
            <a:endParaRPr lang="fr-FR" dirty="0"/>
          </a:p>
        </p:txBody>
      </p:sp>
    </p:spTree>
    <p:extLst>
      <p:ext uri="{BB962C8B-B14F-4D97-AF65-F5344CB8AC3E}">
        <p14:creationId xmlns:p14="http://schemas.microsoft.com/office/powerpoint/2010/main" val="312952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intérieure 2">
    <p:spTree>
      <p:nvGrpSpPr>
        <p:cNvPr id="1" name=""/>
        <p:cNvGrpSpPr/>
        <p:nvPr/>
      </p:nvGrpSpPr>
      <p:grpSpPr>
        <a:xfrm>
          <a:off x="0" y="0"/>
          <a:ext cx="0" cy="0"/>
          <a:chOff x="0" y="0"/>
          <a:chExt cx="0" cy="0"/>
        </a:xfrm>
      </p:grpSpPr>
      <p:pic>
        <p:nvPicPr>
          <p:cNvPr id="3" name="Picture 4" descr="W:\Photos\2013\Communication\PPT\TitreNeutre.jpg"/>
          <p:cNvPicPr>
            <a:picLocks noChangeAspect="1" noChangeArrowheads="1"/>
          </p:cNvPicPr>
          <p:nvPr userDrawn="1"/>
        </p:nvPicPr>
        <p:blipFill>
          <a:blip r:embed="rId2"/>
          <a:stretch>
            <a:fillRect/>
          </a:stretch>
        </p:blipFill>
        <p:spPr bwMode="auto">
          <a:xfrm>
            <a:off x="-25400" y="539528"/>
            <a:ext cx="9163050" cy="657225"/>
          </a:xfrm>
          <a:prstGeom prst="rect">
            <a:avLst/>
          </a:prstGeom>
          <a:noFill/>
        </p:spPr>
      </p:pic>
      <p:sp>
        <p:nvSpPr>
          <p:cNvPr id="4" name="Titre 1"/>
          <p:cNvSpPr>
            <a:spLocks noGrp="1"/>
          </p:cNvSpPr>
          <p:nvPr>
            <p:ph type="title"/>
          </p:nvPr>
        </p:nvSpPr>
        <p:spPr>
          <a:xfrm>
            <a:off x="609600" y="548680"/>
            <a:ext cx="10972800" cy="648072"/>
          </a:xfrm>
          <a:prstGeom prst="rect">
            <a:avLst/>
          </a:prstGeom>
        </p:spPr>
        <p:txBody>
          <a:bodyPr vert="horz"/>
          <a:lstStyle>
            <a:lvl1pPr>
              <a:defRPr sz="3200" b="1">
                <a:latin typeface="+mn-lt"/>
              </a:defRPr>
            </a:lvl1pPr>
          </a:lstStyle>
          <a:p>
            <a:r>
              <a:rPr lang="fr-FR"/>
              <a:t>Modifiez le style du titre</a:t>
            </a:r>
            <a:endParaRPr lang="fr-FR" dirty="0"/>
          </a:p>
        </p:txBody>
      </p:sp>
      <p:sp>
        <p:nvSpPr>
          <p:cNvPr id="7" name="Espace réservé de la date 6"/>
          <p:cNvSpPr>
            <a:spLocks noGrp="1"/>
          </p:cNvSpPr>
          <p:nvPr>
            <p:ph type="dt" sz="half" idx="11"/>
          </p:nvPr>
        </p:nvSpPr>
        <p:spPr/>
        <p:txBody>
          <a:bodyPr/>
          <a:lstStyle/>
          <a:p>
            <a:fld id="{8D4851A4-7E62-43E6-BA16-1C4AD23210C4}" type="datetimeFigureOut">
              <a:rPr lang="fr-FR" smtClean="0"/>
              <a:pPr/>
              <a:t>08/04/2025</a:t>
            </a:fld>
            <a:endParaRPr lang="fr-FR"/>
          </a:p>
        </p:txBody>
      </p:sp>
      <p:sp>
        <p:nvSpPr>
          <p:cNvPr id="8" name="Espace réservé du numéro de diapositive 7"/>
          <p:cNvSpPr>
            <a:spLocks noGrp="1"/>
          </p:cNvSpPr>
          <p:nvPr>
            <p:ph type="sldNum" sz="quarter" idx="12"/>
          </p:nvPr>
        </p:nvSpPr>
        <p:spPr/>
        <p:txBody>
          <a:bodyPr/>
          <a:lstStyle/>
          <a:p>
            <a:fld id="{6342E44C-BEF3-483C-8135-BCB35E9F5E4B}" type="slidenum">
              <a:rPr lang="fr-FR" smtClean="0"/>
              <a:pPr/>
              <a:t>‹N°›</a:t>
            </a:fld>
            <a:endParaRPr lang="fr-FR" dirty="0"/>
          </a:p>
        </p:txBody>
      </p:sp>
      <p:sp>
        <p:nvSpPr>
          <p:cNvPr id="9" name="Espace réservé du pied de page 8"/>
          <p:cNvSpPr>
            <a:spLocks noGrp="1"/>
          </p:cNvSpPr>
          <p:nvPr>
            <p:ph type="ftr" sz="quarter" idx="13"/>
          </p:nvPr>
        </p:nvSpPr>
        <p:spPr/>
        <p:txBody>
          <a:bodyPr/>
          <a:lstStyle/>
          <a:p>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intérieure 3">
    <p:spTree>
      <p:nvGrpSpPr>
        <p:cNvPr id="1" name=""/>
        <p:cNvGrpSpPr/>
        <p:nvPr/>
      </p:nvGrpSpPr>
      <p:grpSpPr>
        <a:xfrm>
          <a:off x="0" y="0"/>
          <a:ext cx="0" cy="0"/>
          <a:chOff x="0" y="0"/>
          <a:chExt cx="0" cy="0"/>
        </a:xfrm>
      </p:grpSpPr>
      <p:pic>
        <p:nvPicPr>
          <p:cNvPr id="5" name="Picture 4" descr="W:\Photos\2013\Communication\PPT\TitreNeutre.jpg"/>
          <p:cNvPicPr>
            <a:picLocks noChangeAspect="1" noChangeArrowheads="1"/>
          </p:cNvPicPr>
          <p:nvPr userDrawn="1"/>
        </p:nvPicPr>
        <p:blipFill>
          <a:blip r:embed="rId2"/>
          <a:stretch>
            <a:fillRect/>
          </a:stretch>
        </p:blipFill>
        <p:spPr bwMode="auto">
          <a:xfrm>
            <a:off x="-25400" y="539528"/>
            <a:ext cx="9163050" cy="657225"/>
          </a:xfrm>
          <a:prstGeom prst="rect">
            <a:avLst/>
          </a:prstGeom>
          <a:noFill/>
        </p:spPr>
      </p:pic>
      <p:sp>
        <p:nvSpPr>
          <p:cNvPr id="3" name="Espace réservé du contenu 2"/>
          <p:cNvSpPr>
            <a:spLocks noGrp="1"/>
          </p:cNvSpPr>
          <p:nvPr>
            <p:ph sz="half" idx="1"/>
          </p:nvPr>
        </p:nvSpPr>
        <p:spPr>
          <a:xfrm>
            <a:off x="609600" y="1600201"/>
            <a:ext cx="5384800" cy="4525963"/>
          </a:xfrm>
          <a:prstGeom prst="rect">
            <a:avLst/>
          </a:prstGeom>
        </p:spPr>
        <p:txBody>
          <a:bodyPr vert="horz"/>
          <a:lstStyle>
            <a:lvl1pPr marL="342900" indent="-342900">
              <a:buFontTx/>
              <a:buBlip>
                <a:blip r:embed="rId3"/>
              </a:buBlip>
              <a:defRPr sz="2200" b="1">
                <a:solidFill>
                  <a:schemeClr val="tx2"/>
                </a:solidFill>
              </a:defRPr>
            </a:lvl1pPr>
            <a:lvl2pPr marL="800100" indent="-342900">
              <a:buFontTx/>
              <a:buBlip>
                <a:blip r:embed="rId4"/>
              </a:buBlip>
              <a:defRPr sz="2200" i="1">
                <a:solidFill>
                  <a:schemeClr val="tx2"/>
                </a:solidFill>
              </a:defRPr>
            </a:lvl2pPr>
            <a:lvl3pPr marL="1257300" indent="-342900">
              <a:buFontTx/>
              <a:buBlip>
                <a:blip r:embed="rId5"/>
              </a:buBlip>
              <a:defRPr sz="2000" b="1">
                <a:solidFill>
                  <a:schemeClr val="tx2"/>
                </a:solidFill>
              </a:defRPr>
            </a:lvl3pPr>
            <a:lvl4pPr marL="1371600" indent="0">
              <a:buNone/>
              <a:defRPr sz="1800" b="1" i="1">
                <a:solidFill>
                  <a:schemeClr val="tx2"/>
                </a:solidFill>
              </a:defRPr>
            </a:lvl4pPr>
            <a:lvl5pPr marL="1828800" indent="0">
              <a:buNone/>
              <a:defRPr sz="20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6" name="Titre 1"/>
          <p:cNvSpPr>
            <a:spLocks noGrp="1"/>
          </p:cNvSpPr>
          <p:nvPr>
            <p:ph type="title"/>
          </p:nvPr>
        </p:nvSpPr>
        <p:spPr>
          <a:xfrm>
            <a:off x="609600" y="548680"/>
            <a:ext cx="10972800" cy="648072"/>
          </a:xfrm>
          <a:prstGeom prst="rect">
            <a:avLst/>
          </a:prstGeom>
        </p:spPr>
        <p:txBody>
          <a:bodyPr vert="horz"/>
          <a:lstStyle>
            <a:lvl1pPr>
              <a:defRPr sz="3200" b="1">
                <a:latin typeface="+mn-lt"/>
              </a:defRPr>
            </a:lvl1pPr>
          </a:lstStyle>
          <a:p>
            <a:r>
              <a:rPr lang="fr-FR"/>
              <a:t>Modifiez le style du titre</a:t>
            </a:r>
            <a:endParaRPr lang="fr-FR" dirty="0"/>
          </a:p>
        </p:txBody>
      </p:sp>
      <p:sp>
        <p:nvSpPr>
          <p:cNvPr id="7" name="Espace réservé de la date 6"/>
          <p:cNvSpPr>
            <a:spLocks noGrp="1"/>
          </p:cNvSpPr>
          <p:nvPr>
            <p:ph type="dt" sz="half" idx="10"/>
          </p:nvPr>
        </p:nvSpPr>
        <p:spPr/>
        <p:txBody>
          <a:bodyPr/>
          <a:lstStyle/>
          <a:p>
            <a:fld id="{8D4851A4-7E62-43E6-BA16-1C4AD23210C4}" type="datetimeFigureOut">
              <a:rPr lang="fr-FR" smtClean="0"/>
              <a:pPr/>
              <a:t>08/04/2025</a:t>
            </a:fld>
            <a:endParaRPr lang="fr-FR"/>
          </a:p>
        </p:txBody>
      </p:sp>
      <p:sp>
        <p:nvSpPr>
          <p:cNvPr id="8" name="Espace réservé du numéro de diapositive 7"/>
          <p:cNvSpPr>
            <a:spLocks noGrp="1"/>
          </p:cNvSpPr>
          <p:nvPr>
            <p:ph type="sldNum" sz="quarter" idx="11"/>
          </p:nvPr>
        </p:nvSpPr>
        <p:spPr/>
        <p:txBody>
          <a:bodyPr/>
          <a:lstStyle/>
          <a:p>
            <a:fld id="{6342E44C-BEF3-483C-8135-BCB35E9F5E4B}" type="slidenum">
              <a:rPr lang="fr-FR" smtClean="0"/>
              <a:pPr/>
              <a:t>‹N°›</a:t>
            </a:fld>
            <a:endParaRPr lang="fr-FR" dirty="0"/>
          </a:p>
        </p:txBody>
      </p:sp>
      <p:sp>
        <p:nvSpPr>
          <p:cNvPr id="9" name="Espace réservé du pied de page 8"/>
          <p:cNvSpPr>
            <a:spLocks noGrp="1"/>
          </p:cNvSpPr>
          <p:nvPr>
            <p:ph type="ftr" sz="quarter" idx="12"/>
          </p:nvPr>
        </p:nvSpPr>
        <p:spPr/>
        <p:txBody>
          <a:bodyPr/>
          <a:lstStyle/>
          <a:p>
            <a:endParaRPr lang="fr-FR" dirty="0"/>
          </a:p>
        </p:txBody>
      </p:sp>
      <p:sp>
        <p:nvSpPr>
          <p:cNvPr id="10" name="Espace réservé du contenu 2"/>
          <p:cNvSpPr>
            <a:spLocks noGrp="1"/>
          </p:cNvSpPr>
          <p:nvPr>
            <p:ph sz="half" idx="13"/>
          </p:nvPr>
        </p:nvSpPr>
        <p:spPr>
          <a:xfrm>
            <a:off x="6197600" y="1600200"/>
            <a:ext cx="5384800" cy="4525963"/>
          </a:xfrm>
          <a:prstGeom prst="rect">
            <a:avLst/>
          </a:prstGeom>
        </p:spPr>
        <p:txBody>
          <a:bodyPr vert="horz"/>
          <a:lstStyle>
            <a:lvl1pPr marL="342900" indent="-342900">
              <a:buFontTx/>
              <a:buBlip>
                <a:blip r:embed="rId3"/>
              </a:buBlip>
              <a:defRPr sz="2200" b="1">
                <a:solidFill>
                  <a:schemeClr val="tx2"/>
                </a:solidFill>
              </a:defRPr>
            </a:lvl1pPr>
            <a:lvl2pPr marL="800100" indent="-342900">
              <a:buFontTx/>
              <a:buBlip>
                <a:blip r:embed="rId4"/>
              </a:buBlip>
              <a:defRPr sz="2200" i="1">
                <a:solidFill>
                  <a:schemeClr val="tx2"/>
                </a:solidFill>
              </a:defRPr>
            </a:lvl2pPr>
            <a:lvl3pPr marL="1257300" indent="-342900">
              <a:buFontTx/>
              <a:buBlip>
                <a:blip r:embed="rId5"/>
              </a:buBlip>
              <a:defRPr sz="2000" b="1">
                <a:solidFill>
                  <a:schemeClr val="tx2"/>
                </a:solidFill>
              </a:defRPr>
            </a:lvl3pPr>
            <a:lvl4pPr marL="1371600" indent="0">
              <a:buNone/>
              <a:defRPr sz="1800" b="1" i="1">
                <a:solidFill>
                  <a:schemeClr val="tx2"/>
                </a:solidFill>
              </a:defRPr>
            </a:lvl4pPr>
            <a:lvl5pPr marL="1828800" indent="0">
              <a:buNone/>
              <a:defRPr sz="20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pic>
        <p:nvPicPr>
          <p:cNvPr id="5" name="Picture 4" descr="W:\Photos\2013\Communication\PPT\TitreNeutre.jpg"/>
          <p:cNvPicPr>
            <a:picLocks noChangeAspect="1" noChangeArrowheads="1"/>
          </p:cNvPicPr>
          <p:nvPr userDrawn="1"/>
        </p:nvPicPr>
        <p:blipFill>
          <a:blip r:embed="rId2"/>
          <a:stretch>
            <a:fillRect/>
          </a:stretch>
        </p:blipFill>
        <p:spPr bwMode="auto">
          <a:xfrm>
            <a:off x="-25400" y="539528"/>
            <a:ext cx="9163050" cy="657225"/>
          </a:xfrm>
          <a:prstGeom prst="rect">
            <a:avLst/>
          </a:prstGeom>
          <a:noFill/>
        </p:spPr>
      </p:pic>
      <p:sp>
        <p:nvSpPr>
          <p:cNvPr id="4" name="Espace réservé du contenu 3"/>
          <p:cNvSpPr>
            <a:spLocks noGrp="1"/>
          </p:cNvSpPr>
          <p:nvPr>
            <p:ph sz="half" idx="2"/>
          </p:nvPr>
        </p:nvSpPr>
        <p:spPr>
          <a:xfrm>
            <a:off x="4220683" y="3356993"/>
            <a:ext cx="3600000" cy="2769171"/>
          </a:xfrm>
          <a:prstGeom prst="rect">
            <a:avLst/>
          </a:prstGeom>
        </p:spPr>
        <p:txBody>
          <a:bodyPr vert="horz"/>
          <a:lstStyle>
            <a:lvl1pPr marL="0" indent="0">
              <a:buFont typeface="Arial" panose="020B0604020202020204" pitchFamily="34" charset="0"/>
              <a:buNone/>
              <a:defRPr sz="1800" b="0">
                <a:solidFill>
                  <a:schemeClr val="tx2"/>
                </a:solidFill>
              </a:defRPr>
            </a:lvl1pPr>
            <a:lvl2pPr marL="457200" indent="0">
              <a:buFont typeface="Arial" panose="020B0604020202020204" pitchFamily="34" charset="0"/>
              <a:buNone/>
              <a:defRPr sz="2200">
                <a:solidFill>
                  <a:schemeClr val="tx2"/>
                </a:solidFill>
              </a:defRPr>
            </a:lvl2pPr>
            <a:lvl3pPr marL="914400" indent="0">
              <a:buNone/>
              <a:defRPr sz="2200">
                <a:solidFill>
                  <a:schemeClr val="tx2"/>
                </a:solidFill>
              </a:defRPr>
            </a:lvl3pPr>
            <a:lvl4pPr marL="1371600" indent="0">
              <a:buNone/>
              <a:defRPr sz="2200">
                <a:solidFill>
                  <a:schemeClr val="tx2"/>
                </a:solidFill>
              </a:defRPr>
            </a:lvl4pPr>
            <a:lvl5pPr marL="1828800" indent="0">
              <a:buNone/>
              <a:defRPr sz="22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p:txBody>
      </p:sp>
      <p:sp>
        <p:nvSpPr>
          <p:cNvPr id="6" name="Titre 1"/>
          <p:cNvSpPr>
            <a:spLocks noGrp="1"/>
          </p:cNvSpPr>
          <p:nvPr>
            <p:ph type="title"/>
          </p:nvPr>
        </p:nvSpPr>
        <p:spPr>
          <a:xfrm>
            <a:off x="609600" y="548680"/>
            <a:ext cx="10972800" cy="648072"/>
          </a:xfrm>
          <a:prstGeom prst="rect">
            <a:avLst/>
          </a:prstGeom>
        </p:spPr>
        <p:txBody>
          <a:bodyPr vert="horz"/>
          <a:lstStyle>
            <a:lvl1pPr>
              <a:defRPr sz="3200" b="1">
                <a:latin typeface="+mn-lt"/>
              </a:defRPr>
            </a:lvl1pPr>
          </a:lstStyle>
          <a:p>
            <a:r>
              <a:rPr lang="fr-FR"/>
              <a:t>Modifiez le style du titre</a:t>
            </a:r>
            <a:endParaRPr lang="fr-FR" dirty="0"/>
          </a:p>
        </p:txBody>
      </p:sp>
      <p:sp>
        <p:nvSpPr>
          <p:cNvPr id="7" name="Espace réservé de la date 6"/>
          <p:cNvSpPr>
            <a:spLocks noGrp="1"/>
          </p:cNvSpPr>
          <p:nvPr>
            <p:ph type="dt" sz="half" idx="10"/>
          </p:nvPr>
        </p:nvSpPr>
        <p:spPr/>
        <p:txBody>
          <a:bodyPr/>
          <a:lstStyle/>
          <a:p>
            <a:fld id="{8D4851A4-7E62-43E6-BA16-1C4AD23210C4}" type="datetimeFigureOut">
              <a:rPr lang="fr-FR" smtClean="0"/>
              <a:pPr/>
              <a:t>08/04/2025</a:t>
            </a:fld>
            <a:endParaRPr lang="fr-FR"/>
          </a:p>
        </p:txBody>
      </p:sp>
      <p:sp>
        <p:nvSpPr>
          <p:cNvPr id="8" name="Espace réservé du numéro de diapositive 7"/>
          <p:cNvSpPr>
            <a:spLocks noGrp="1"/>
          </p:cNvSpPr>
          <p:nvPr>
            <p:ph type="sldNum" sz="quarter" idx="11"/>
          </p:nvPr>
        </p:nvSpPr>
        <p:spPr/>
        <p:txBody>
          <a:bodyPr/>
          <a:lstStyle/>
          <a:p>
            <a:fld id="{6342E44C-BEF3-483C-8135-BCB35E9F5E4B}" type="slidenum">
              <a:rPr lang="fr-FR" smtClean="0"/>
              <a:pPr/>
              <a:t>‹N°›</a:t>
            </a:fld>
            <a:endParaRPr lang="fr-FR" dirty="0"/>
          </a:p>
        </p:txBody>
      </p:sp>
      <p:sp>
        <p:nvSpPr>
          <p:cNvPr id="9" name="Espace réservé du pied de page 8"/>
          <p:cNvSpPr>
            <a:spLocks noGrp="1"/>
          </p:cNvSpPr>
          <p:nvPr>
            <p:ph type="ftr" sz="quarter" idx="12"/>
          </p:nvPr>
        </p:nvSpPr>
        <p:spPr/>
        <p:txBody>
          <a:bodyPr/>
          <a:lstStyle/>
          <a:p>
            <a:endParaRPr lang="fr-FR" dirty="0"/>
          </a:p>
        </p:txBody>
      </p:sp>
      <p:sp>
        <p:nvSpPr>
          <p:cNvPr id="12" name="Espace réservé du contenu 3"/>
          <p:cNvSpPr>
            <a:spLocks noGrp="1"/>
          </p:cNvSpPr>
          <p:nvPr>
            <p:ph sz="half" idx="13"/>
          </p:nvPr>
        </p:nvSpPr>
        <p:spPr>
          <a:xfrm>
            <a:off x="8112224" y="3356993"/>
            <a:ext cx="3600000" cy="2769171"/>
          </a:xfrm>
          <a:prstGeom prst="rect">
            <a:avLst/>
          </a:prstGeom>
        </p:spPr>
        <p:txBody>
          <a:bodyPr vert="horz"/>
          <a:lstStyle>
            <a:lvl1pPr marL="0" indent="0">
              <a:buFont typeface="Arial" panose="020B0604020202020204" pitchFamily="34" charset="0"/>
              <a:buNone/>
              <a:defRPr sz="1800" b="0">
                <a:solidFill>
                  <a:schemeClr val="tx2"/>
                </a:solidFill>
              </a:defRPr>
            </a:lvl1pPr>
            <a:lvl2pPr marL="457200" indent="0">
              <a:buFont typeface="Arial" panose="020B0604020202020204" pitchFamily="34" charset="0"/>
              <a:buNone/>
              <a:defRPr sz="2200">
                <a:solidFill>
                  <a:schemeClr val="tx2"/>
                </a:solidFill>
              </a:defRPr>
            </a:lvl2pPr>
            <a:lvl3pPr marL="914400" indent="0">
              <a:buNone/>
              <a:defRPr sz="2200">
                <a:solidFill>
                  <a:schemeClr val="tx2"/>
                </a:solidFill>
              </a:defRPr>
            </a:lvl3pPr>
            <a:lvl4pPr marL="1371600" indent="0">
              <a:buNone/>
              <a:defRPr sz="2200">
                <a:solidFill>
                  <a:schemeClr val="tx2"/>
                </a:solidFill>
              </a:defRPr>
            </a:lvl4pPr>
            <a:lvl5pPr marL="1828800" indent="0">
              <a:buNone/>
              <a:defRPr sz="22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p:txBody>
      </p:sp>
      <p:sp>
        <p:nvSpPr>
          <p:cNvPr id="13" name="Espace réservé du contenu 3"/>
          <p:cNvSpPr>
            <a:spLocks noGrp="1"/>
          </p:cNvSpPr>
          <p:nvPr>
            <p:ph sz="half" idx="14"/>
          </p:nvPr>
        </p:nvSpPr>
        <p:spPr>
          <a:xfrm>
            <a:off x="329141" y="3356993"/>
            <a:ext cx="3600000" cy="2769171"/>
          </a:xfrm>
          <a:prstGeom prst="rect">
            <a:avLst/>
          </a:prstGeom>
        </p:spPr>
        <p:txBody>
          <a:bodyPr vert="horz"/>
          <a:lstStyle>
            <a:lvl1pPr marL="0" indent="0">
              <a:buFont typeface="Arial" panose="020B0604020202020204" pitchFamily="34" charset="0"/>
              <a:buNone/>
              <a:defRPr sz="1800" b="0">
                <a:solidFill>
                  <a:schemeClr val="tx2"/>
                </a:solidFill>
              </a:defRPr>
            </a:lvl1pPr>
            <a:lvl2pPr marL="457200" indent="0">
              <a:buFont typeface="Arial" panose="020B0604020202020204" pitchFamily="34" charset="0"/>
              <a:buNone/>
              <a:defRPr sz="2200">
                <a:solidFill>
                  <a:schemeClr val="tx2"/>
                </a:solidFill>
              </a:defRPr>
            </a:lvl2pPr>
            <a:lvl3pPr marL="914400" indent="0">
              <a:buNone/>
              <a:defRPr sz="2200">
                <a:solidFill>
                  <a:schemeClr val="tx2"/>
                </a:solidFill>
              </a:defRPr>
            </a:lvl3pPr>
            <a:lvl4pPr marL="1371600" indent="0">
              <a:buNone/>
              <a:defRPr sz="2200">
                <a:solidFill>
                  <a:schemeClr val="tx2"/>
                </a:solidFill>
              </a:defRPr>
            </a:lvl4pPr>
            <a:lvl5pPr marL="1828800" indent="0">
              <a:buNone/>
              <a:defRPr sz="22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p:txBody>
      </p:sp>
      <p:sp>
        <p:nvSpPr>
          <p:cNvPr id="14" name="Espace réservé du contenu 3"/>
          <p:cNvSpPr>
            <a:spLocks noGrp="1"/>
          </p:cNvSpPr>
          <p:nvPr>
            <p:ph sz="half" idx="15"/>
          </p:nvPr>
        </p:nvSpPr>
        <p:spPr>
          <a:xfrm>
            <a:off x="335360" y="1340768"/>
            <a:ext cx="11425269" cy="1800200"/>
          </a:xfrm>
          <a:prstGeom prst="rect">
            <a:avLst/>
          </a:prstGeom>
        </p:spPr>
        <p:txBody>
          <a:bodyPr vert="horz"/>
          <a:lstStyle>
            <a:lvl1pPr marL="0" indent="0">
              <a:buFont typeface="Arial" panose="020B0604020202020204" pitchFamily="34" charset="0"/>
              <a:buNone/>
              <a:defRPr sz="1800" b="0">
                <a:solidFill>
                  <a:schemeClr val="tx2"/>
                </a:solidFill>
              </a:defRPr>
            </a:lvl1pPr>
            <a:lvl2pPr marL="457200" indent="0">
              <a:buFont typeface="Arial" panose="020B0604020202020204" pitchFamily="34" charset="0"/>
              <a:buNone/>
              <a:defRPr sz="2200">
                <a:solidFill>
                  <a:schemeClr val="tx2"/>
                </a:solidFill>
              </a:defRPr>
            </a:lvl2pPr>
            <a:lvl3pPr marL="914400" indent="0">
              <a:buNone/>
              <a:defRPr sz="2200">
                <a:solidFill>
                  <a:schemeClr val="tx2"/>
                </a:solidFill>
              </a:defRPr>
            </a:lvl3pPr>
            <a:lvl4pPr marL="1371600" indent="0">
              <a:buNone/>
              <a:defRPr sz="2200">
                <a:solidFill>
                  <a:schemeClr val="tx2"/>
                </a:solidFill>
              </a:defRPr>
            </a:lvl4pPr>
            <a:lvl5pPr marL="1828800" indent="0">
              <a:buNone/>
              <a:defRPr sz="22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p:txBody>
      </p:sp>
    </p:spTree>
    <p:extLst>
      <p:ext uri="{BB962C8B-B14F-4D97-AF65-F5344CB8AC3E}">
        <p14:creationId xmlns:p14="http://schemas.microsoft.com/office/powerpoint/2010/main" val="79250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pic>
        <p:nvPicPr>
          <p:cNvPr id="1027" name="Picture 3" descr="W:\Photos\2013\Communication\PPT\FFVoile_Signature.jpg"/>
          <p:cNvPicPr>
            <a:picLocks noChangeAspect="1" noChangeArrowheads="1"/>
          </p:cNvPicPr>
          <p:nvPr/>
        </p:nvPicPr>
        <p:blipFill>
          <a:blip r:embed="rId14"/>
          <a:stretch>
            <a:fillRect/>
          </a:stretch>
        </p:blipFill>
        <p:spPr bwMode="auto">
          <a:xfrm>
            <a:off x="10420350" y="6000750"/>
            <a:ext cx="1771650" cy="857250"/>
          </a:xfrm>
          <a:prstGeom prst="rect">
            <a:avLst/>
          </a:prstGeom>
          <a:noFill/>
        </p:spPr>
      </p:pic>
      <p:sp>
        <p:nvSpPr>
          <p:cNvPr id="5" name="Espace réservé de la date 4"/>
          <p:cNvSpPr>
            <a:spLocks noGrp="1"/>
          </p:cNvSpPr>
          <p:nvPr>
            <p:ph type="dt" sz="half" idx="2"/>
          </p:nvPr>
        </p:nvSpPr>
        <p:spPr>
          <a:xfrm>
            <a:off x="9552384" y="1"/>
            <a:ext cx="126193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851A4-7E62-43E6-BA16-1C4AD23210C4}" type="datetimeFigureOut">
              <a:rPr lang="fr-FR" smtClean="0"/>
              <a:pPr/>
              <a:t>08/04/2025</a:t>
            </a:fld>
            <a:endParaRPr lang="fr-FR" dirty="0"/>
          </a:p>
        </p:txBody>
      </p:sp>
      <p:sp>
        <p:nvSpPr>
          <p:cNvPr id="6" name="Espace réservé du pied de page 5"/>
          <p:cNvSpPr>
            <a:spLocks noGrp="1"/>
          </p:cNvSpPr>
          <p:nvPr>
            <p:ph type="ftr" sz="quarter" idx="3"/>
          </p:nvPr>
        </p:nvSpPr>
        <p:spPr>
          <a:xfrm>
            <a:off x="2063552" y="6356351"/>
            <a:ext cx="64327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7" name="Espace réservé du numéro de diapositive 6"/>
          <p:cNvSpPr>
            <a:spLocks noGrp="1"/>
          </p:cNvSpPr>
          <p:nvPr>
            <p:ph type="sldNum" sz="quarter" idx="4"/>
          </p:nvPr>
        </p:nvSpPr>
        <p:spPr>
          <a:xfrm>
            <a:off x="10992544" y="1"/>
            <a:ext cx="9499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2E44C-BEF3-483C-8135-BCB35E9F5E4B}"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42" r:id="rId3"/>
    <p:sldLayoutId id="2147483737" r:id="rId4"/>
    <p:sldLayoutId id="2147483736" r:id="rId5"/>
    <p:sldLayoutId id="2147483743" r:id="rId6"/>
    <p:sldLayoutId id="2147483738" r:id="rId7"/>
    <p:sldLayoutId id="2147483726" r:id="rId8"/>
    <p:sldLayoutId id="2147483740" r:id="rId9"/>
    <p:sldLayoutId id="2147483739" r:id="rId10"/>
    <p:sldLayoutId id="2147483731" r:id="rId11"/>
    <p:sldLayoutId id="2147483741" r:id="rId12"/>
  </p:sldLayoutIdLst>
  <p:txStyles>
    <p:titleStyle>
      <a:lvl1pPr algn="l" rtl="0" eaLnBrk="1" fontAlgn="base" hangingPunct="1">
        <a:spcBef>
          <a:spcPct val="0"/>
        </a:spcBef>
        <a:spcAft>
          <a:spcPct val="0"/>
        </a:spcAft>
        <a:defRPr sz="4400">
          <a:solidFill>
            <a:schemeClr val="tx2"/>
          </a:solidFill>
          <a:latin typeface="+mj-lt"/>
          <a:ea typeface="+mj-ea"/>
          <a:cs typeface="ＭＳ Ｐゴシック" charset="0"/>
        </a:defRPr>
      </a:lvl1pPr>
      <a:lvl2pPr algn="l" rtl="0" eaLnBrk="1" fontAlgn="base" hangingPunct="1">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imes New Roman" charset="0"/>
          <a:ea typeface="ＭＳ Ｐゴシック" charset="0"/>
        </a:defRPr>
      </a:lvl6pPr>
      <a:lvl7pPr marL="914400" algn="l" rtl="0" eaLnBrk="1" fontAlgn="base" hangingPunct="1">
        <a:spcBef>
          <a:spcPct val="0"/>
        </a:spcBef>
        <a:spcAft>
          <a:spcPct val="0"/>
        </a:spcAft>
        <a:defRPr sz="4400">
          <a:solidFill>
            <a:schemeClr val="tx2"/>
          </a:solidFill>
          <a:latin typeface="Times New Roman" charset="0"/>
          <a:ea typeface="ＭＳ Ｐゴシック" charset="0"/>
        </a:defRPr>
      </a:lvl7pPr>
      <a:lvl8pPr marL="1371600" algn="l" rtl="0" eaLnBrk="1" fontAlgn="base" hangingPunct="1">
        <a:spcBef>
          <a:spcPct val="0"/>
        </a:spcBef>
        <a:spcAft>
          <a:spcPct val="0"/>
        </a:spcAft>
        <a:defRPr sz="4400">
          <a:solidFill>
            <a:schemeClr val="tx2"/>
          </a:solidFill>
          <a:latin typeface="Times New Roman" charset="0"/>
          <a:ea typeface="ＭＳ Ｐゴシック" charset="0"/>
        </a:defRPr>
      </a:lvl8pPr>
      <a:lvl9pPr marL="1828800" algn="l" rtl="0" eaLnBrk="1" fontAlgn="base" hangingPunct="1">
        <a:spcBef>
          <a:spcPct val="0"/>
        </a:spcBef>
        <a:spcAft>
          <a:spcPct val="0"/>
        </a:spcAft>
        <a:defRPr sz="4400">
          <a:solidFill>
            <a:schemeClr val="tx2"/>
          </a:solidFill>
          <a:latin typeface="Times New Roman" charset="0"/>
          <a:ea typeface="ＭＳ Ｐゴシック" charset="0"/>
        </a:defRPr>
      </a:lvl9pPr>
    </p:titleStyle>
    <p:bodyStyle>
      <a:lvl1pPr marL="419100" indent="-419100" algn="l" rtl="0" eaLnBrk="1" fontAlgn="base" hangingPunct="1">
        <a:spcBef>
          <a:spcPct val="20000"/>
        </a:spcBef>
        <a:spcAft>
          <a:spcPct val="0"/>
        </a:spcAft>
        <a:buSzPct val="80000"/>
        <a:buFont typeface="Arial" pitchFamily="34" charset="0"/>
        <a:buAutoNum type="arabicParenR"/>
        <a:defRPr sz="2200">
          <a:solidFill>
            <a:schemeClr val="tx1"/>
          </a:solidFill>
          <a:latin typeface="+mn-lt"/>
          <a:ea typeface="+mn-ea"/>
          <a:cs typeface="ＭＳ Ｐゴシック" charset="0"/>
        </a:defRPr>
      </a:lvl1pPr>
      <a:lvl2pPr marL="838200" indent="-381000" algn="l" rtl="0" eaLnBrk="1" fontAlgn="base" hangingPunct="1">
        <a:spcBef>
          <a:spcPct val="20000"/>
        </a:spcBef>
        <a:spcAft>
          <a:spcPct val="0"/>
        </a:spcAft>
        <a:buFont typeface="Arial" pitchFamily="34" charset="0"/>
        <a:buAutoNum type="arabicPeriod"/>
        <a:defRPr sz="2000">
          <a:solidFill>
            <a:schemeClr val="tx1"/>
          </a:solidFill>
          <a:latin typeface="+mn-lt"/>
          <a:ea typeface="+mn-ea"/>
        </a:defRPr>
      </a:lvl2pPr>
      <a:lvl3pPr marL="1371600" indent="-457200" algn="l" rtl="0" eaLnBrk="1" fontAlgn="base" hangingPunct="1">
        <a:spcBef>
          <a:spcPct val="20000"/>
        </a:spcBef>
        <a:spcAft>
          <a:spcPct val="0"/>
        </a:spcAft>
        <a:buChar char="•"/>
        <a:defRPr sz="2400">
          <a:solidFill>
            <a:schemeClr val="tx1"/>
          </a:solidFill>
          <a:latin typeface="+mn-lt"/>
          <a:ea typeface="+mn-ea"/>
        </a:defRPr>
      </a:lvl3pPr>
      <a:lvl4pPr marL="1752600" indent="-381000" algn="l" rtl="0" eaLnBrk="1" fontAlgn="base" hangingPunct="1">
        <a:spcBef>
          <a:spcPct val="20000"/>
        </a:spcBef>
        <a:spcAft>
          <a:spcPct val="0"/>
        </a:spcAft>
        <a:buChar char="–"/>
        <a:defRPr sz="2000">
          <a:solidFill>
            <a:schemeClr val="tx1"/>
          </a:solidFill>
          <a:latin typeface="+mn-lt"/>
          <a:ea typeface="+mn-ea"/>
        </a:defRPr>
      </a:lvl4pPr>
      <a:lvl5pPr marL="2209800" indent="-381000" algn="l" rtl="0" eaLnBrk="1" fontAlgn="base" hangingPunct="1">
        <a:spcBef>
          <a:spcPct val="20000"/>
        </a:spcBef>
        <a:spcAft>
          <a:spcPct val="0"/>
        </a:spcAft>
        <a:buChar char="»"/>
        <a:defRPr sz="2000">
          <a:solidFill>
            <a:schemeClr val="tx1"/>
          </a:solidFill>
          <a:latin typeface="+mn-lt"/>
          <a:ea typeface="+mn-ea"/>
        </a:defRPr>
      </a:lvl5pPr>
      <a:lvl6pPr marL="2667000" indent="-381000" algn="l" rtl="0" eaLnBrk="1" fontAlgn="base" hangingPunct="1">
        <a:spcBef>
          <a:spcPct val="20000"/>
        </a:spcBef>
        <a:spcAft>
          <a:spcPct val="0"/>
        </a:spcAft>
        <a:buChar char="»"/>
        <a:defRPr sz="2000">
          <a:solidFill>
            <a:schemeClr val="tx1"/>
          </a:solidFill>
          <a:latin typeface="+mn-lt"/>
          <a:ea typeface="+mn-ea"/>
        </a:defRPr>
      </a:lvl6pPr>
      <a:lvl7pPr marL="3124200" indent="-381000" algn="l" rtl="0" eaLnBrk="1" fontAlgn="base" hangingPunct="1">
        <a:spcBef>
          <a:spcPct val="20000"/>
        </a:spcBef>
        <a:spcAft>
          <a:spcPct val="0"/>
        </a:spcAft>
        <a:buChar char="»"/>
        <a:defRPr sz="2000">
          <a:solidFill>
            <a:schemeClr val="tx1"/>
          </a:solidFill>
          <a:latin typeface="+mn-lt"/>
          <a:ea typeface="+mn-ea"/>
        </a:defRPr>
      </a:lvl7pPr>
      <a:lvl8pPr marL="3581400" indent="-381000" algn="l" rtl="0" eaLnBrk="1" fontAlgn="base" hangingPunct="1">
        <a:spcBef>
          <a:spcPct val="20000"/>
        </a:spcBef>
        <a:spcAft>
          <a:spcPct val="0"/>
        </a:spcAft>
        <a:buChar char="»"/>
        <a:defRPr sz="2000">
          <a:solidFill>
            <a:schemeClr val="tx1"/>
          </a:solidFill>
          <a:latin typeface="+mn-lt"/>
          <a:ea typeface="+mn-ea"/>
        </a:defRPr>
      </a:lvl8pPr>
      <a:lvl9pPr marL="4038600" indent="-3810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rallye@ffvoile.fr" TargetMode="External"/><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hyperlink" Target="https://www.fairedelavoile.fr/" TargetMode="External"/><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hyperlink" Target="https://clubs.ffvoile.fr/rallyes/" TargetMode="Externa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hyperlink" Target="mailto:rallye@ffvoile.fr" TargetMode="Externa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98617" y="1700808"/>
            <a:ext cx="8583783" cy="1440160"/>
          </a:xfrm>
        </p:spPr>
        <p:txBody>
          <a:bodyPr/>
          <a:lstStyle/>
          <a:p>
            <a:r>
              <a:rPr lang="fr-FR" dirty="0"/>
              <a:t>Rallye nautique </a:t>
            </a:r>
            <a:r>
              <a:rPr lang="fr-FR" dirty="0" err="1"/>
              <a:t>ffvoile</a:t>
            </a:r>
            <a:endParaRPr lang="fr-FR" dirty="0"/>
          </a:p>
        </p:txBody>
      </p:sp>
      <p:sp>
        <p:nvSpPr>
          <p:cNvPr id="3" name="Espace réservé du contenu 2"/>
          <p:cNvSpPr>
            <a:spLocks noGrp="1"/>
          </p:cNvSpPr>
          <p:nvPr>
            <p:ph sz="quarter" idx="10"/>
          </p:nvPr>
        </p:nvSpPr>
        <p:spPr>
          <a:xfrm>
            <a:off x="3047928" y="923860"/>
            <a:ext cx="8568952" cy="504056"/>
          </a:xfrm>
        </p:spPr>
        <p:txBody>
          <a:bodyPr/>
          <a:lstStyle/>
          <a:p>
            <a:r>
              <a:rPr lang="fr-FR" dirty="0"/>
              <a:t>Les Matinales du Développement</a:t>
            </a:r>
          </a:p>
          <a:p>
            <a:r>
              <a:rPr lang="fr-FR" dirty="0"/>
              <a:t>08 Avril 2025 </a:t>
            </a:r>
          </a:p>
        </p:txBody>
      </p:sp>
      <p:pic>
        <p:nvPicPr>
          <p:cNvPr id="11" name="Image 10">
            <a:extLst>
              <a:ext uri="{FF2B5EF4-FFF2-40B4-BE49-F238E27FC236}">
                <a16:creationId xmlns:a16="http://schemas.microsoft.com/office/drawing/2014/main" id="{5E314139-9507-4D10-A282-FF45B936A1C0}"/>
              </a:ext>
            </a:extLst>
          </p:cNvPr>
          <p:cNvPicPr>
            <a:picLocks noChangeAspect="1"/>
          </p:cNvPicPr>
          <p:nvPr/>
        </p:nvPicPr>
        <p:blipFill>
          <a:blip r:embed="rId2"/>
          <a:stretch>
            <a:fillRect/>
          </a:stretch>
        </p:blipFill>
        <p:spPr>
          <a:xfrm>
            <a:off x="2495600" y="2809743"/>
            <a:ext cx="8583783" cy="2404534"/>
          </a:xfrm>
          <a:prstGeom prst="rect">
            <a:avLst/>
          </a:prstGeom>
        </p:spPr>
      </p:pic>
      <p:pic>
        <p:nvPicPr>
          <p:cNvPr id="10" name="Espace réservé du contenu 9">
            <a:extLst>
              <a:ext uri="{FF2B5EF4-FFF2-40B4-BE49-F238E27FC236}">
                <a16:creationId xmlns:a16="http://schemas.microsoft.com/office/drawing/2014/main" id="{21005041-F178-48B6-8990-CC03A571DE1B}"/>
              </a:ext>
            </a:extLst>
          </p:cNvPr>
          <p:cNvPicPr>
            <a:picLocks noGrp="1" noChangeAspect="1"/>
          </p:cNvPicPr>
          <p:nvPr>
            <p:ph sz="quarter" idx="11"/>
          </p:nvPr>
        </p:nvPicPr>
        <p:blipFill>
          <a:blip r:embed="rId3"/>
          <a:stretch>
            <a:fillRect/>
          </a:stretch>
        </p:blipFill>
        <p:spPr>
          <a:xfrm>
            <a:off x="8904312" y="3104720"/>
            <a:ext cx="1814580" cy="1814580"/>
          </a:xfrm>
        </p:spPr>
      </p:pic>
      <p:pic>
        <p:nvPicPr>
          <p:cNvPr id="4" name="Image 3">
            <a:extLst>
              <a:ext uri="{FF2B5EF4-FFF2-40B4-BE49-F238E27FC236}">
                <a16:creationId xmlns:a16="http://schemas.microsoft.com/office/drawing/2014/main" id="{60D88C0B-84C8-456A-9B78-C65EBD286E35}"/>
              </a:ext>
            </a:extLst>
          </p:cNvPr>
          <p:cNvPicPr>
            <a:picLocks noChangeAspect="1"/>
          </p:cNvPicPr>
          <p:nvPr/>
        </p:nvPicPr>
        <p:blipFill>
          <a:blip r:embed="rId4"/>
          <a:stretch>
            <a:fillRect/>
          </a:stretch>
        </p:blipFill>
        <p:spPr>
          <a:xfrm>
            <a:off x="191343" y="5661249"/>
            <a:ext cx="3971591" cy="1126824"/>
          </a:xfrm>
          <a:prstGeom prst="rect">
            <a:avLst/>
          </a:prstGeom>
        </p:spPr>
      </p:pic>
    </p:spTree>
    <p:extLst>
      <p:ext uri="{BB962C8B-B14F-4D97-AF65-F5344CB8AC3E}">
        <p14:creationId xmlns:p14="http://schemas.microsoft.com/office/powerpoint/2010/main" val="307988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984" y="256624"/>
            <a:ext cx="6912768" cy="1080120"/>
          </a:xfrm>
        </p:spPr>
        <p:txBody>
          <a:bodyPr/>
          <a:lstStyle/>
          <a:p>
            <a:r>
              <a:rPr lang="fr-FR" dirty="0" err="1"/>
              <a:t>RallyeS</a:t>
            </a:r>
            <a:r>
              <a:rPr lang="fr-FR" dirty="0"/>
              <a:t> </a:t>
            </a:r>
            <a:r>
              <a:rPr lang="fr-FR" dirty="0" err="1"/>
              <a:t>nautiqueS</a:t>
            </a:r>
            <a:r>
              <a:rPr lang="fr-FR" dirty="0"/>
              <a:t> </a:t>
            </a:r>
            <a:r>
              <a:rPr lang="fr-FR" dirty="0" err="1"/>
              <a:t>ffvoile</a:t>
            </a:r>
            <a:endParaRPr lang="fr-FR" dirty="0"/>
          </a:p>
        </p:txBody>
      </p:sp>
      <p:sp>
        <p:nvSpPr>
          <p:cNvPr id="3" name="ZoneTexte 2">
            <a:extLst>
              <a:ext uri="{FF2B5EF4-FFF2-40B4-BE49-F238E27FC236}">
                <a16:creationId xmlns:a16="http://schemas.microsoft.com/office/drawing/2014/main" id="{B39F62A2-4D56-4CC5-9613-B72F0EE76BB2}"/>
              </a:ext>
            </a:extLst>
          </p:cNvPr>
          <p:cNvSpPr txBox="1"/>
          <p:nvPr/>
        </p:nvSpPr>
        <p:spPr bwMode="auto">
          <a:xfrm>
            <a:off x="695400" y="1013625"/>
            <a:ext cx="1008112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eaLnBrk="0" hangingPunct="0">
              <a:spcBef>
                <a:spcPts val="0"/>
              </a:spcBef>
              <a:buSzTx/>
            </a:pPr>
            <a:r>
              <a:rPr lang="fr-FR" sz="1600" b="1" dirty="0">
                <a:solidFill>
                  <a:srgbClr val="061F5D"/>
                </a:solidFill>
              </a:rPr>
              <a:t>Les constats</a:t>
            </a:r>
          </a:p>
          <a:p>
            <a:pPr marL="285750" indent="-285750" eaLnBrk="0" hangingPunct="0">
              <a:spcBef>
                <a:spcPts val="0"/>
              </a:spcBef>
              <a:buSzTx/>
              <a:buFont typeface="Arial" panose="020B0604020202020204" pitchFamily="34" charset="0"/>
              <a:buChar char="•"/>
            </a:pPr>
            <a:r>
              <a:rPr lang="fr-FR" sz="1600" dirty="0">
                <a:solidFill>
                  <a:srgbClr val="061F5D"/>
                </a:solidFill>
              </a:rPr>
              <a:t>De multiples évènements de toutes formes, ouverts aux non licenciés.</a:t>
            </a:r>
          </a:p>
          <a:p>
            <a:pPr marL="285750" indent="-285750" eaLnBrk="0" hangingPunct="0">
              <a:spcBef>
                <a:spcPts val="0"/>
              </a:spcBef>
              <a:buSzTx/>
              <a:buFont typeface="Arial" panose="020B0604020202020204" pitchFamily="34" charset="0"/>
              <a:buChar char="•"/>
            </a:pPr>
            <a:r>
              <a:rPr lang="fr-FR" sz="1600" dirty="0">
                <a:solidFill>
                  <a:srgbClr val="061F5D"/>
                </a:solidFill>
              </a:rPr>
              <a:t>Des organisateurs qui ont des questions, d’autres moins.</a:t>
            </a:r>
          </a:p>
          <a:p>
            <a:pPr marL="285750" indent="-285750" eaLnBrk="0" hangingPunct="0">
              <a:spcBef>
                <a:spcPts val="0"/>
              </a:spcBef>
              <a:buSzTx/>
              <a:buFont typeface="Arial" panose="020B0604020202020204" pitchFamily="34" charset="0"/>
              <a:buChar char="•"/>
            </a:pPr>
            <a:r>
              <a:rPr lang="fr-FR" sz="1600" dirty="0">
                <a:solidFill>
                  <a:srgbClr val="061F5D"/>
                </a:solidFill>
              </a:rPr>
              <a:t>Dissocier certains évènements de l’organisation et du cadre des compétions. </a:t>
            </a:r>
          </a:p>
        </p:txBody>
      </p:sp>
      <p:sp>
        <p:nvSpPr>
          <p:cNvPr id="4" name="ZoneTexte 3">
            <a:extLst>
              <a:ext uri="{FF2B5EF4-FFF2-40B4-BE49-F238E27FC236}">
                <a16:creationId xmlns:a16="http://schemas.microsoft.com/office/drawing/2014/main" id="{88014296-0E0F-4B7D-9DC9-4ADFCFFAFB06}"/>
              </a:ext>
            </a:extLst>
          </p:cNvPr>
          <p:cNvSpPr txBox="1"/>
          <p:nvPr/>
        </p:nvSpPr>
        <p:spPr bwMode="auto">
          <a:xfrm>
            <a:off x="263352" y="2269554"/>
            <a:ext cx="11881320"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eaLnBrk="0" hangingPunct="0">
              <a:spcBef>
                <a:spcPts val="0"/>
              </a:spcBef>
              <a:buSzTx/>
            </a:pPr>
            <a:r>
              <a:rPr lang="fr-FR" sz="1200" b="1" dirty="0">
                <a:solidFill>
                  <a:srgbClr val="061F5D"/>
                </a:solidFill>
              </a:rPr>
              <a:t>Un groupe de travail inter services</a:t>
            </a:r>
          </a:p>
          <a:p>
            <a:pPr eaLnBrk="0" hangingPunct="0">
              <a:spcBef>
                <a:spcPts val="0"/>
              </a:spcBef>
              <a:buSzTx/>
            </a:pPr>
            <a:r>
              <a:rPr lang="fr-FR" sz="1200" b="1" dirty="0">
                <a:solidFill>
                  <a:srgbClr val="061F5D"/>
                </a:solidFill>
              </a:rPr>
              <a:t>Développement - Pratiques Sportives – Juridique/Vie fédérale – Communication</a:t>
            </a:r>
          </a:p>
          <a:p>
            <a:pPr eaLnBrk="0" hangingPunct="0">
              <a:spcBef>
                <a:spcPts val="0"/>
              </a:spcBef>
              <a:buSzTx/>
            </a:pPr>
            <a:r>
              <a:rPr lang="fr-FR" sz="1200" b="1" dirty="0">
                <a:solidFill>
                  <a:srgbClr val="061F5D"/>
                </a:solidFill>
              </a:rPr>
              <a:t>Pilotage: Bernard Bocquet et Thomas Romont (Ligue PDL)</a:t>
            </a:r>
          </a:p>
          <a:p>
            <a:pPr eaLnBrk="0" hangingPunct="0">
              <a:spcBef>
                <a:spcPts val="0"/>
              </a:spcBef>
              <a:buSzTx/>
            </a:pPr>
            <a:r>
              <a:rPr lang="fr-FR" sz="1200" dirty="0">
                <a:solidFill>
                  <a:srgbClr val="061F5D"/>
                </a:solidFill>
              </a:rPr>
              <a:t>Composé de dirigeants et de techniciens organisateurs, des membres du CA FFV, des cadres en région et du siège.</a:t>
            </a:r>
          </a:p>
          <a:p>
            <a:pPr eaLnBrk="0" hangingPunct="0">
              <a:spcBef>
                <a:spcPts val="0"/>
              </a:spcBef>
              <a:buSzTx/>
            </a:pPr>
            <a:r>
              <a:rPr lang="fr-FR" sz="1200" dirty="0">
                <a:solidFill>
                  <a:srgbClr val="061F5D"/>
                </a:solidFill>
              </a:rPr>
              <a:t>25 CR de réunions de travail en plénière ou en sous groupes.</a:t>
            </a:r>
          </a:p>
        </p:txBody>
      </p:sp>
      <p:sp>
        <p:nvSpPr>
          <p:cNvPr id="5" name="ZoneTexte 4">
            <a:extLst>
              <a:ext uri="{FF2B5EF4-FFF2-40B4-BE49-F238E27FC236}">
                <a16:creationId xmlns:a16="http://schemas.microsoft.com/office/drawing/2014/main" id="{4A4884B8-8107-4DC8-BA8D-DFB9FA310E85}"/>
              </a:ext>
            </a:extLst>
          </p:cNvPr>
          <p:cNvSpPr txBox="1"/>
          <p:nvPr/>
        </p:nvSpPr>
        <p:spPr bwMode="auto">
          <a:xfrm>
            <a:off x="695400" y="3717032"/>
            <a:ext cx="10369152" cy="230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eaLnBrk="0" hangingPunct="0">
              <a:spcBef>
                <a:spcPts val="0"/>
              </a:spcBef>
              <a:buSzTx/>
            </a:pPr>
            <a:r>
              <a:rPr lang="fr-FR" sz="1600" b="1" dirty="0">
                <a:solidFill>
                  <a:srgbClr val="061F5D"/>
                </a:solidFill>
              </a:rPr>
              <a:t>Nos intentions</a:t>
            </a:r>
          </a:p>
          <a:p>
            <a:pPr marL="285750" indent="-285750" eaLnBrk="0" hangingPunct="0">
              <a:spcBef>
                <a:spcPts val="0"/>
              </a:spcBef>
              <a:buSzTx/>
              <a:buFont typeface="Arial" panose="020B0604020202020204" pitchFamily="34" charset="0"/>
              <a:buChar char="•"/>
            </a:pPr>
            <a:r>
              <a:rPr lang="fr-FR" sz="1600" dirty="0">
                <a:solidFill>
                  <a:srgbClr val="061F5D"/>
                </a:solidFill>
              </a:rPr>
              <a:t>Disposer d’outils et de ressources pour les organisateurs affiliés.</a:t>
            </a:r>
          </a:p>
          <a:p>
            <a:pPr marL="285750" indent="-285750" eaLnBrk="0" hangingPunct="0">
              <a:spcBef>
                <a:spcPts val="0"/>
              </a:spcBef>
              <a:buSzTx/>
              <a:buFont typeface="Arial" panose="020B0604020202020204" pitchFamily="34" charset="0"/>
              <a:buChar char="•"/>
            </a:pPr>
            <a:r>
              <a:rPr lang="fr-FR" sz="1600" dirty="0">
                <a:solidFill>
                  <a:srgbClr val="061F5D"/>
                </a:solidFill>
              </a:rPr>
              <a:t>Promouvoir les offres de rallyes nautiques auprès d’un plus large public.</a:t>
            </a:r>
          </a:p>
          <a:p>
            <a:pPr eaLnBrk="0" hangingPunct="0">
              <a:spcBef>
                <a:spcPts val="0"/>
              </a:spcBef>
              <a:buSzTx/>
            </a:pPr>
            <a:endParaRPr lang="fr-FR" sz="1600" dirty="0">
              <a:solidFill>
                <a:srgbClr val="061F5D"/>
              </a:solidFill>
            </a:endParaRPr>
          </a:p>
          <a:p>
            <a:pPr eaLnBrk="0" hangingPunct="0">
              <a:spcBef>
                <a:spcPts val="0"/>
              </a:spcBef>
              <a:buSzTx/>
            </a:pPr>
            <a:r>
              <a:rPr lang="fr-FR" sz="1600" b="1" dirty="0">
                <a:solidFill>
                  <a:srgbClr val="061F5D"/>
                </a:solidFill>
              </a:rPr>
              <a:t>Nos lignes conductrices</a:t>
            </a:r>
          </a:p>
          <a:p>
            <a:pPr marL="285750" indent="-285750" eaLnBrk="0" hangingPunct="0">
              <a:spcBef>
                <a:spcPts val="0"/>
              </a:spcBef>
              <a:buSzTx/>
              <a:buFont typeface="Arial" panose="020B0604020202020204" pitchFamily="34" charset="0"/>
              <a:buChar char="•"/>
            </a:pPr>
            <a:r>
              <a:rPr lang="fr-FR" sz="1600" dirty="0">
                <a:solidFill>
                  <a:srgbClr val="061F5D"/>
                </a:solidFill>
              </a:rPr>
              <a:t>Tous les supports de la voile et tous les programmes de navigation.</a:t>
            </a:r>
          </a:p>
          <a:p>
            <a:pPr marL="285750" indent="-285750" eaLnBrk="0" hangingPunct="0">
              <a:spcBef>
                <a:spcPts val="0"/>
              </a:spcBef>
              <a:buSzTx/>
              <a:buFont typeface="Arial" panose="020B0604020202020204" pitchFamily="34" charset="0"/>
              <a:buChar char="•"/>
            </a:pPr>
            <a:r>
              <a:rPr lang="fr-FR" sz="1600" dirty="0">
                <a:solidFill>
                  <a:srgbClr val="061F5D"/>
                </a:solidFill>
              </a:rPr>
              <a:t>Ne pas sur-réglementer, mais une démarche d’accompagnement et de conseils. </a:t>
            </a:r>
          </a:p>
          <a:p>
            <a:pPr eaLnBrk="0" hangingPunct="0">
              <a:spcBef>
                <a:spcPts val="0"/>
              </a:spcBef>
              <a:buSzTx/>
            </a:pPr>
            <a:endParaRPr lang="fr-FR" sz="1600" b="1" dirty="0">
              <a:solidFill>
                <a:srgbClr val="061F5D"/>
              </a:solidFill>
            </a:endParaRPr>
          </a:p>
          <a:p>
            <a:pPr eaLnBrk="0" hangingPunct="0">
              <a:spcBef>
                <a:spcPts val="0"/>
              </a:spcBef>
              <a:buSzTx/>
            </a:pPr>
            <a:endParaRPr lang="fr-FR" sz="1600" b="1" dirty="0">
              <a:solidFill>
                <a:srgbClr val="061F5D"/>
              </a:solidFill>
            </a:endParaRPr>
          </a:p>
        </p:txBody>
      </p:sp>
      <p:pic>
        <p:nvPicPr>
          <p:cNvPr id="6" name="Image 5">
            <a:extLst>
              <a:ext uri="{FF2B5EF4-FFF2-40B4-BE49-F238E27FC236}">
                <a16:creationId xmlns:a16="http://schemas.microsoft.com/office/drawing/2014/main" id="{23F18CCA-46F9-4A43-9B63-99774E393055}"/>
              </a:ext>
            </a:extLst>
          </p:cNvPr>
          <p:cNvPicPr>
            <a:picLocks noChangeAspect="1"/>
          </p:cNvPicPr>
          <p:nvPr/>
        </p:nvPicPr>
        <p:blipFill>
          <a:blip r:embed="rId2"/>
          <a:stretch>
            <a:fillRect/>
          </a:stretch>
        </p:blipFill>
        <p:spPr>
          <a:xfrm>
            <a:off x="8760296" y="2054260"/>
            <a:ext cx="2844448" cy="1770134"/>
          </a:xfrm>
          <a:prstGeom prst="rect">
            <a:avLst/>
          </a:prstGeom>
        </p:spPr>
      </p:pic>
      <p:pic>
        <p:nvPicPr>
          <p:cNvPr id="7" name="Image 6">
            <a:extLst>
              <a:ext uri="{FF2B5EF4-FFF2-40B4-BE49-F238E27FC236}">
                <a16:creationId xmlns:a16="http://schemas.microsoft.com/office/drawing/2014/main" id="{31485513-1524-400B-8F56-3E498D4FB4B5}"/>
              </a:ext>
            </a:extLst>
          </p:cNvPr>
          <p:cNvPicPr>
            <a:picLocks noChangeAspect="1"/>
          </p:cNvPicPr>
          <p:nvPr/>
        </p:nvPicPr>
        <p:blipFill>
          <a:blip r:embed="rId3"/>
          <a:stretch>
            <a:fillRect/>
          </a:stretch>
        </p:blipFill>
        <p:spPr>
          <a:xfrm>
            <a:off x="11023314" y="159833"/>
            <a:ext cx="905334" cy="908382"/>
          </a:xfrm>
          <a:prstGeom prst="rect">
            <a:avLst/>
          </a:prstGeom>
        </p:spPr>
      </p:pic>
    </p:spTree>
    <p:extLst>
      <p:ext uri="{BB962C8B-B14F-4D97-AF65-F5344CB8AC3E}">
        <p14:creationId xmlns:p14="http://schemas.microsoft.com/office/powerpoint/2010/main" val="301316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39F62A2-4D56-4CC5-9613-B72F0EE76BB2}"/>
              </a:ext>
            </a:extLst>
          </p:cNvPr>
          <p:cNvSpPr txBox="1"/>
          <p:nvPr/>
        </p:nvSpPr>
        <p:spPr bwMode="auto">
          <a:xfrm>
            <a:off x="3079221" y="764704"/>
            <a:ext cx="8208912" cy="412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eaLnBrk="0" hangingPunct="0">
              <a:spcBef>
                <a:spcPts val="0"/>
              </a:spcBef>
              <a:buSzTx/>
            </a:pPr>
            <a:r>
              <a:rPr lang="fr-FR" sz="2000" b="1" dirty="0">
                <a:solidFill>
                  <a:srgbClr val="061F5D"/>
                </a:solidFill>
              </a:rPr>
              <a:t>1 - Un rallye nautique ?</a:t>
            </a:r>
          </a:p>
          <a:p>
            <a:pPr eaLnBrk="0" hangingPunct="0">
              <a:spcBef>
                <a:spcPts val="0"/>
              </a:spcBef>
              <a:buSzTx/>
            </a:pPr>
            <a:endParaRPr lang="fr-FR" sz="2000" b="1" dirty="0">
              <a:solidFill>
                <a:srgbClr val="061F5D"/>
              </a:solidFill>
            </a:endParaRPr>
          </a:p>
          <a:p>
            <a:pPr marL="171450" indent="-171450" eaLnBrk="0" hangingPunct="0">
              <a:spcBef>
                <a:spcPts val="0"/>
              </a:spcBef>
              <a:buSzTx/>
              <a:buFontTx/>
              <a:buChar char="-"/>
            </a:pPr>
            <a:r>
              <a:rPr lang="fr-FR" sz="1600" dirty="0">
                <a:solidFill>
                  <a:srgbClr val="061F5D"/>
                </a:solidFill>
              </a:rPr>
              <a:t>Une navigation partagée de plaisance, ludique et conviviale.</a:t>
            </a:r>
          </a:p>
          <a:p>
            <a:pPr marL="171450" indent="-171450" eaLnBrk="0" hangingPunct="0">
              <a:spcBef>
                <a:spcPts val="0"/>
              </a:spcBef>
              <a:buSzTx/>
              <a:buFontTx/>
              <a:buChar char="-"/>
            </a:pPr>
            <a:endParaRPr lang="fr-FR" sz="1050" dirty="0">
              <a:solidFill>
                <a:srgbClr val="061F5D"/>
              </a:solidFill>
            </a:endParaRPr>
          </a:p>
          <a:p>
            <a:pPr marL="171450" indent="-171450" eaLnBrk="0" hangingPunct="0">
              <a:spcBef>
                <a:spcPts val="0"/>
              </a:spcBef>
              <a:buSzTx/>
              <a:buFontTx/>
              <a:buChar char="-"/>
            </a:pPr>
            <a:endParaRPr lang="fr-FR" sz="1050" dirty="0">
              <a:solidFill>
                <a:srgbClr val="061F5D"/>
              </a:solidFill>
            </a:endParaRPr>
          </a:p>
          <a:p>
            <a:pPr marL="171450" indent="-171450" eaLnBrk="0" hangingPunct="0">
              <a:spcBef>
                <a:spcPts val="0"/>
              </a:spcBef>
              <a:buSzTx/>
              <a:buFontTx/>
              <a:buChar char="-"/>
            </a:pPr>
            <a:r>
              <a:rPr lang="fr-FR" sz="1600" dirty="0">
                <a:solidFill>
                  <a:srgbClr val="061F5D"/>
                </a:solidFill>
              </a:rPr>
              <a:t>Aucun élément de « compétition »</a:t>
            </a:r>
          </a:p>
          <a:p>
            <a:pPr eaLnBrk="0" hangingPunct="0">
              <a:spcBef>
                <a:spcPts val="0"/>
              </a:spcBef>
              <a:buSzTx/>
            </a:pPr>
            <a:r>
              <a:rPr lang="fr-FR" sz="1100" i="1" dirty="0">
                <a:solidFill>
                  <a:srgbClr val="061F5D"/>
                </a:solidFill>
              </a:rPr>
              <a:t>= PAS de ligne de départ ou d'arrivée, aucun classement valorisé sur des critères de performances sportives, aucun recours aux Règles de Course à la Voile, ou tout autre règlement fédéral ou de classes.</a:t>
            </a:r>
            <a:endParaRPr lang="fr-FR" sz="1050" dirty="0">
              <a:solidFill>
                <a:srgbClr val="061F5D"/>
              </a:solidFill>
            </a:endParaRPr>
          </a:p>
          <a:p>
            <a:pPr marL="171450" indent="-171450" eaLnBrk="0" hangingPunct="0">
              <a:spcBef>
                <a:spcPts val="0"/>
              </a:spcBef>
              <a:buSzTx/>
              <a:buFontTx/>
              <a:buChar char="-"/>
            </a:pPr>
            <a:endParaRPr lang="fr-FR" sz="1050" dirty="0">
              <a:solidFill>
                <a:srgbClr val="061F5D"/>
              </a:solidFill>
            </a:endParaRPr>
          </a:p>
          <a:p>
            <a:pPr marL="171450" indent="-171450" eaLnBrk="0" hangingPunct="0">
              <a:spcBef>
                <a:spcPts val="0"/>
              </a:spcBef>
              <a:buSzTx/>
              <a:buFontTx/>
              <a:buChar char="-"/>
            </a:pPr>
            <a:endParaRPr lang="fr-FR" sz="1050" dirty="0">
              <a:solidFill>
                <a:srgbClr val="061F5D"/>
              </a:solidFill>
            </a:endParaRPr>
          </a:p>
          <a:p>
            <a:pPr marL="171450" indent="-171450" eaLnBrk="0" hangingPunct="0">
              <a:spcBef>
                <a:spcPts val="0"/>
              </a:spcBef>
              <a:buSzTx/>
              <a:buFontTx/>
              <a:buChar char="-"/>
            </a:pPr>
            <a:r>
              <a:rPr lang="fr-FR" sz="1600" dirty="0">
                <a:solidFill>
                  <a:srgbClr val="061F5D"/>
                </a:solidFill>
              </a:rPr>
              <a:t>Ouvert aux non membres </a:t>
            </a:r>
            <a:r>
              <a:rPr lang="fr-FR" sz="1600" b="1" dirty="0">
                <a:solidFill>
                  <a:srgbClr val="061F5D"/>
                </a:solidFill>
              </a:rPr>
              <a:t>et/ou </a:t>
            </a:r>
            <a:r>
              <a:rPr lang="fr-FR" sz="1600" dirty="0">
                <a:solidFill>
                  <a:srgbClr val="061F5D"/>
                </a:solidFill>
              </a:rPr>
              <a:t>en dehors des activités habituelles de la structure.</a:t>
            </a:r>
          </a:p>
          <a:p>
            <a:pPr eaLnBrk="0" hangingPunct="0">
              <a:spcBef>
                <a:spcPts val="0"/>
              </a:spcBef>
              <a:buSzTx/>
            </a:pPr>
            <a:endParaRPr lang="fr-FR" sz="1050" dirty="0">
              <a:solidFill>
                <a:srgbClr val="061F5D"/>
              </a:solidFill>
            </a:endParaRPr>
          </a:p>
          <a:p>
            <a:pPr eaLnBrk="0" hangingPunct="0">
              <a:spcBef>
                <a:spcPts val="0"/>
              </a:spcBef>
              <a:buSzTx/>
            </a:pPr>
            <a:endParaRPr lang="fr-FR" sz="1050" dirty="0">
              <a:solidFill>
                <a:srgbClr val="061F5D"/>
              </a:solidFill>
            </a:endParaRPr>
          </a:p>
          <a:p>
            <a:pPr marL="171450" indent="-171450" eaLnBrk="0" hangingPunct="0">
              <a:spcBef>
                <a:spcPts val="0"/>
              </a:spcBef>
              <a:buSzTx/>
              <a:buFontTx/>
              <a:buChar char="-"/>
            </a:pPr>
            <a:r>
              <a:rPr lang="fr-FR" sz="1600" dirty="0">
                <a:solidFill>
                  <a:srgbClr val="061F5D"/>
                </a:solidFill>
              </a:rPr>
              <a:t>Une manifestation nautique soumise à une déclaration auprès des services départementaux de l'Etat.</a:t>
            </a:r>
          </a:p>
          <a:p>
            <a:pPr eaLnBrk="0" hangingPunct="0">
              <a:spcBef>
                <a:spcPts val="0"/>
              </a:spcBef>
              <a:buSzTx/>
            </a:pPr>
            <a:r>
              <a:rPr lang="fr-FR" sz="1100" i="1" dirty="0">
                <a:solidFill>
                  <a:srgbClr val="061F5D"/>
                </a:solidFill>
              </a:rPr>
              <a:t>Un délai préalable, l’identification de l’organisateur unique, de disposer d’une structure opérationnelle pour la mise en œuvre des procédures de sécurisation, des moyens nautiques et de communication adaptés, l’information des participants et une couverture assurantielle.</a:t>
            </a:r>
          </a:p>
          <a:p>
            <a:pPr eaLnBrk="0" hangingPunct="0">
              <a:spcBef>
                <a:spcPts val="0"/>
              </a:spcBef>
              <a:buSzTx/>
            </a:pPr>
            <a:endParaRPr lang="fr-FR" b="1" dirty="0">
              <a:solidFill>
                <a:srgbClr val="061F5D"/>
              </a:solidFill>
            </a:endParaRPr>
          </a:p>
        </p:txBody>
      </p:sp>
      <p:pic>
        <p:nvPicPr>
          <p:cNvPr id="2" name="Image 1">
            <a:extLst>
              <a:ext uri="{FF2B5EF4-FFF2-40B4-BE49-F238E27FC236}">
                <a16:creationId xmlns:a16="http://schemas.microsoft.com/office/drawing/2014/main" id="{97622146-E206-4AF2-9F8F-0CB2B9372EAB}"/>
              </a:ext>
            </a:extLst>
          </p:cNvPr>
          <p:cNvPicPr>
            <a:picLocks noChangeAspect="1"/>
          </p:cNvPicPr>
          <p:nvPr/>
        </p:nvPicPr>
        <p:blipFill>
          <a:blip r:embed="rId2"/>
          <a:stretch>
            <a:fillRect/>
          </a:stretch>
        </p:blipFill>
        <p:spPr>
          <a:xfrm>
            <a:off x="11036890" y="189002"/>
            <a:ext cx="908383" cy="908383"/>
          </a:xfrm>
          <a:prstGeom prst="rect">
            <a:avLst/>
          </a:prstGeom>
        </p:spPr>
      </p:pic>
      <p:sp>
        <p:nvSpPr>
          <p:cNvPr id="4" name="Rectangle : coins arrondis 3">
            <a:extLst>
              <a:ext uri="{FF2B5EF4-FFF2-40B4-BE49-F238E27FC236}">
                <a16:creationId xmlns:a16="http://schemas.microsoft.com/office/drawing/2014/main" id="{EF15E4E5-A5DB-4BB3-B39B-367ED7A16604}"/>
              </a:ext>
            </a:extLst>
          </p:cNvPr>
          <p:cNvSpPr/>
          <p:nvPr/>
        </p:nvSpPr>
        <p:spPr bwMode="auto">
          <a:xfrm>
            <a:off x="1919536" y="5049180"/>
            <a:ext cx="1656184" cy="504056"/>
          </a:xfrm>
          <a:prstGeom prst="round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0"/>
              </a:spcBef>
            </a:pPr>
            <a:r>
              <a:rPr lang="fr-FR" sz="800" dirty="0">
                <a:solidFill>
                  <a:srgbClr val="000000"/>
                </a:solidFill>
                <a:latin typeface="Arial" charset="0"/>
                <a:ea typeface="ＭＳ Ｐゴシック" charset="0"/>
              </a:rPr>
              <a:t>Participants extérieurs aux activités habituelles (membres, stagiaires) </a:t>
            </a:r>
          </a:p>
        </p:txBody>
      </p:sp>
      <p:sp>
        <p:nvSpPr>
          <p:cNvPr id="5" name="Rectangle : coins arrondis 4">
            <a:extLst>
              <a:ext uri="{FF2B5EF4-FFF2-40B4-BE49-F238E27FC236}">
                <a16:creationId xmlns:a16="http://schemas.microsoft.com/office/drawing/2014/main" id="{6872CDF6-3FE9-4475-B809-7F53CDDE83F1}"/>
              </a:ext>
            </a:extLst>
          </p:cNvPr>
          <p:cNvSpPr/>
          <p:nvPr/>
        </p:nvSpPr>
        <p:spPr bwMode="auto">
          <a:xfrm>
            <a:off x="1919536" y="5772637"/>
            <a:ext cx="1656184" cy="504056"/>
          </a:xfrm>
          <a:prstGeom prst="round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ts val="0"/>
              </a:spcBef>
              <a:spcAft>
                <a:spcPct val="0"/>
              </a:spcAft>
              <a:buClrTx/>
              <a:buSzPct val="80000"/>
              <a:buFontTx/>
              <a:buNone/>
              <a:tabLst/>
            </a:pPr>
            <a:r>
              <a:rPr kumimoji="0" lang="fr-FR" sz="800" b="0" i="0" u="none" strike="noStrike" cap="none" normalizeH="0" baseline="0" dirty="0">
                <a:ln>
                  <a:noFill/>
                </a:ln>
                <a:solidFill>
                  <a:srgbClr val="000000"/>
                </a:solidFill>
                <a:effectLst/>
                <a:latin typeface="Arial" charset="0"/>
                <a:ea typeface="ＭＳ Ｐゴシック" charset="0"/>
                <a:cs typeface="ＭＳ Ｐゴシック" charset="0"/>
              </a:rPr>
              <a:t>Programme de navigation en dehors des activités habituelles (RI ou DSI)</a:t>
            </a:r>
          </a:p>
        </p:txBody>
      </p:sp>
      <p:sp>
        <p:nvSpPr>
          <p:cNvPr id="6" name="Rectangle : coins arrondis 5">
            <a:extLst>
              <a:ext uri="{FF2B5EF4-FFF2-40B4-BE49-F238E27FC236}">
                <a16:creationId xmlns:a16="http://schemas.microsoft.com/office/drawing/2014/main" id="{0C9B48B2-2141-4945-8306-DF31480C2D6F}"/>
              </a:ext>
            </a:extLst>
          </p:cNvPr>
          <p:cNvSpPr/>
          <p:nvPr/>
        </p:nvSpPr>
        <p:spPr bwMode="auto">
          <a:xfrm>
            <a:off x="6596774" y="5556613"/>
            <a:ext cx="2163521" cy="216024"/>
          </a:xfrm>
          <a:prstGeom prst="round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0"/>
              </a:spcBef>
            </a:pPr>
            <a:r>
              <a:rPr lang="fr-FR" sz="800" b="1" dirty="0">
                <a:solidFill>
                  <a:srgbClr val="000000"/>
                </a:solidFill>
                <a:latin typeface="Arial" charset="0"/>
                <a:ea typeface="ＭＳ Ｐゴシック" charset="0"/>
              </a:rPr>
              <a:t>Déclaration de Manifestation Nautique</a:t>
            </a:r>
          </a:p>
        </p:txBody>
      </p:sp>
      <p:cxnSp>
        <p:nvCxnSpPr>
          <p:cNvPr id="9" name="Connecteur : en arc 8">
            <a:extLst>
              <a:ext uri="{FF2B5EF4-FFF2-40B4-BE49-F238E27FC236}">
                <a16:creationId xmlns:a16="http://schemas.microsoft.com/office/drawing/2014/main" id="{17CBBBBE-48E6-4A50-9C5D-D66A225F96D9}"/>
              </a:ext>
            </a:extLst>
          </p:cNvPr>
          <p:cNvCxnSpPr>
            <a:cxnSpLocks/>
            <a:stCxn id="4" idx="3"/>
            <a:endCxn id="6" idx="1"/>
          </p:cNvCxnSpPr>
          <p:nvPr/>
        </p:nvCxnSpPr>
        <p:spPr bwMode="auto">
          <a:xfrm>
            <a:off x="3575720" y="5301208"/>
            <a:ext cx="3021054" cy="363417"/>
          </a:xfrm>
          <a:prstGeom prst="curvedConnector3">
            <a:avLst>
              <a:gd name="adj1" fmla="val 50000"/>
            </a:avLst>
          </a:prstGeom>
          <a:ln w="12700" cap="flat" cmpd="sng" algn="ctr">
            <a:solidFill>
              <a:schemeClr val="tx1"/>
            </a:solidFill>
            <a:prstDash val="solid"/>
            <a:round/>
            <a:headEnd type="oval"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12" name="Connecteur : en arc 11">
            <a:extLst>
              <a:ext uri="{FF2B5EF4-FFF2-40B4-BE49-F238E27FC236}">
                <a16:creationId xmlns:a16="http://schemas.microsoft.com/office/drawing/2014/main" id="{21AE15B8-CCDF-460B-9C99-51BAA44B298B}"/>
              </a:ext>
            </a:extLst>
          </p:cNvPr>
          <p:cNvCxnSpPr>
            <a:cxnSpLocks/>
            <a:stCxn id="5" idx="3"/>
            <a:endCxn id="6" idx="1"/>
          </p:cNvCxnSpPr>
          <p:nvPr/>
        </p:nvCxnSpPr>
        <p:spPr bwMode="auto">
          <a:xfrm flipV="1">
            <a:off x="3575720" y="5664625"/>
            <a:ext cx="3021054" cy="360040"/>
          </a:xfrm>
          <a:prstGeom prst="curvedConnector3">
            <a:avLst>
              <a:gd name="adj1" fmla="val 50000"/>
            </a:avLst>
          </a:prstGeom>
          <a:ln w="19050" cap="flat" cmpd="sng" algn="ctr">
            <a:solidFill>
              <a:schemeClr val="tx1"/>
            </a:solidFill>
            <a:prstDash val="solid"/>
            <a:round/>
            <a:headEnd type="oval"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7" name="Rectangle : coins arrondis 6">
            <a:extLst>
              <a:ext uri="{FF2B5EF4-FFF2-40B4-BE49-F238E27FC236}">
                <a16:creationId xmlns:a16="http://schemas.microsoft.com/office/drawing/2014/main" id="{4BE984B6-532F-44AB-B0D9-851C49C57FDF}"/>
              </a:ext>
            </a:extLst>
          </p:cNvPr>
          <p:cNvSpPr/>
          <p:nvPr/>
        </p:nvSpPr>
        <p:spPr bwMode="auto">
          <a:xfrm>
            <a:off x="4151784" y="4797152"/>
            <a:ext cx="1944216" cy="1656184"/>
          </a:xfrm>
          <a:prstGeom prst="roundRect">
            <a:avLst>
              <a:gd name="adj" fmla="val 7359"/>
            </a:avLst>
          </a:prstGeom>
          <a:ln w="12700" cap="flat" cmpd="sng" algn="ctr">
            <a:solidFill>
              <a:srgbClr val="316E99"/>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0"/>
              </a:spcBef>
            </a:pPr>
            <a:r>
              <a:rPr lang="fr-FR" sz="900" dirty="0"/>
              <a:t>« </a:t>
            </a:r>
            <a:r>
              <a:rPr lang="fr-FR" sz="900" i="1" dirty="0"/>
              <a:t>toute activité exercée dans les eaux maritimes ou ayant un impact sur celles-ci et susceptible d'appeler des </a:t>
            </a:r>
            <a:r>
              <a:rPr lang="fr-FR" sz="900" b="1" i="1" dirty="0"/>
              <a:t>mesures particulières d'organisation et d'encadrement en vue d'assurer la sécurité des participants,</a:t>
            </a:r>
            <a:r>
              <a:rPr lang="fr-FR" sz="900" i="1" dirty="0"/>
              <a:t> des spectateurs et la protection de l'environnement. </a:t>
            </a:r>
            <a:r>
              <a:rPr lang="fr-FR" sz="900" dirty="0"/>
              <a:t>»</a:t>
            </a:r>
            <a:endParaRPr lang="fr-FR" sz="100"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387721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0811512-6486-4339-A2CD-D3CF67829F07}"/>
              </a:ext>
            </a:extLst>
          </p:cNvPr>
          <p:cNvPicPr>
            <a:picLocks noChangeAspect="1"/>
          </p:cNvPicPr>
          <p:nvPr/>
        </p:nvPicPr>
        <p:blipFill>
          <a:blip r:embed="rId2"/>
          <a:stretch>
            <a:fillRect/>
          </a:stretch>
        </p:blipFill>
        <p:spPr>
          <a:xfrm>
            <a:off x="1271464" y="836712"/>
            <a:ext cx="5112568" cy="2373822"/>
          </a:xfrm>
          <a:prstGeom prst="rect">
            <a:avLst/>
          </a:prstGeom>
        </p:spPr>
      </p:pic>
      <p:sp>
        <p:nvSpPr>
          <p:cNvPr id="8" name="ZoneTexte 7">
            <a:extLst>
              <a:ext uri="{FF2B5EF4-FFF2-40B4-BE49-F238E27FC236}">
                <a16:creationId xmlns:a16="http://schemas.microsoft.com/office/drawing/2014/main" id="{792F6458-D2E0-48EC-A505-DCDE339BFCE5}"/>
              </a:ext>
            </a:extLst>
          </p:cNvPr>
          <p:cNvSpPr txBox="1"/>
          <p:nvPr/>
        </p:nvSpPr>
        <p:spPr bwMode="auto">
          <a:xfrm>
            <a:off x="149096" y="332656"/>
            <a:ext cx="8323168" cy="590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eaLnBrk="0" hangingPunct="0">
              <a:spcBef>
                <a:spcPts val="0"/>
              </a:spcBef>
              <a:buSzTx/>
            </a:pPr>
            <a:r>
              <a:rPr lang="fr-FR" sz="1600" b="1" dirty="0">
                <a:solidFill>
                  <a:srgbClr val="061F5D"/>
                </a:solidFill>
              </a:rPr>
              <a:t>2 -  6 rallyes types sous forme de fiche: </a:t>
            </a:r>
            <a:r>
              <a:rPr lang="fr-FR" sz="1600" dirty="0">
                <a:solidFill>
                  <a:srgbClr val="061F5D"/>
                </a:solidFill>
              </a:rPr>
              <a:t>supports, durée, distance</a:t>
            </a:r>
          </a:p>
          <a:p>
            <a:pPr eaLnBrk="0" hangingPunct="0">
              <a:spcBef>
                <a:spcPts val="0"/>
              </a:spcBef>
              <a:buSzTx/>
            </a:pPr>
            <a:endParaRPr lang="fr-FR" sz="1600" dirty="0">
              <a:solidFill>
                <a:srgbClr val="061F5D"/>
              </a:solidFill>
            </a:endParaRPr>
          </a:p>
          <a:p>
            <a:pPr eaLnBrk="0" hangingPunct="0">
              <a:spcBef>
                <a:spcPts val="0"/>
              </a:spcBef>
              <a:buSzTx/>
            </a:pPr>
            <a:endParaRPr lang="fr-FR" sz="1600" dirty="0">
              <a:solidFill>
                <a:srgbClr val="061F5D"/>
              </a:solidFill>
            </a:endParaRPr>
          </a:p>
          <a:p>
            <a:pPr eaLnBrk="0" hangingPunct="0">
              <a:spcBef>
                <a:spcPts val="0"/>
              </a:spcBef>
              <a:buSzTx/>
            </a:pPr>
            <a:endParaRPr lang="fr-FR" sz="1600" dirty="0">
              <a:solidFill>
                <a:srgbClr val="061F5D"/>
              </a:solidFill>
            </a:endParaRPr>
          </a:p>
          <a:p>
            <a:pPr eaLnBrk="0" hangingPunct="0">
              <a:spcBef>
                <a:spcPts val="0"/>
              </a:spcBef>
              <a:buSzTx/>
            </a:pPr>
            <a:endParaRPr lang="fr-FR" sz="1600" dirty="0">
              <a:solidFill>
                <a:srgbClr val="061F5D"/>
              </a:solidFill>
            </a:endParaRPr>
          </a:p>
          <a:p>
            <a:pPr eaLnBrk="0" hangingPunct="0">
              <a:spcBef>
                <a:spcPts val="0"/>
              </a:spcBef>
              <a:buSzTx/>
            </a:pPr>
            <a:endParaRPr lang="fr-FR" sz="1600" dirty="0">
              <a:solidFill>
                <a:srgbClr val="061F5D"/>
              </a:solidFill>
            </a:endParaRPr>
          </a:p>
          <a:p>
            <a:pPr eaLnBrk="0" hangingPunct="0">
              <a:spcBef>
                <a:spcPts val="0"/>
              </a:spcBef>
              <a:buSzTx/>
            </a:pPr>
            <a:endParaRPr lang="fr-FR" sz="1600" dirty="0">
              <a:solidFill>
                <a:srgbClr val="061F5D"/>
              </a:solidFill>
            </a:endParaRPr>
          </a:p>
          <a:p>
            <a:pPr eaLnBrk="0" hangingPunct="0">
              <a:spcBef>
                <a:spcPts val="0"/>
              </a:spcBef>
              <a:buSzTx/>
            </a:pPr>
            <a:endParaRPr lang="fr-FR" sz="1600" dirty="0">
              <a:solidFill>
                <a:srgbClr val="061F5D"/>
              </a:solidFill>
            </a:endParaRPr>
          </a:p>
          <a:p>
            <a:pPr eaLnBrk="0" hangingPunct="0">
              <a:spcBef>
                <a:spcPts val="0"/>
              </a:spcBef>
              <a:buSzTx/>
            </a:pPr>
            <a:endParaRPr lang="fr-FR" sz="1600" dirty="0">
              <a:solidFill>
                <a:srgbClr val="061F5D"/>
              </a:solidFill>
            </a:endParaRPr>
          </a:p>
          <a:p>
            <a:pPr eaLnBrk="0" hangingPunct="0">
              <a:spcBef>
                <a:spcPts val="0"/>
              </a:spcBef>
              <a:buSzTx/>
            </a:pPr>
            <a:endParaRPr lang="fr-FR" sz="1600" dirty="0">
              <a:solidFill>
                <a:srgbClr val="061F5D"/>
              </a:solidFill>
            </a:endParaRPr>
          </a:p>
          <a:p>
            <a:pPr eaLnBrk="0" hangingPunct="0">
              <a:spcBef>
                <a:spcPts val="0"/>
              </a:spcBef>
              <a:buSzTx/>
            </a:pPr>
            <a:endParaRPr lang="fr-FR" sz="1600" dirty="0">
              <a:solidFill>
                <a:srgbClr val="061F5D"/>
              </a:solidFill>
            </a:endParaRPr>
          </a:p>
          <a:p>
            <a:pPr eaLnBrk="0" hangingPunct="0">
              <a:spcBef>
                <a:spcPts val="0"/>
              </a:spcBef>
              <a:buSzTx/>
            </a:pPr>
            <a:endParaRPr lang="fr-FR" sz="1600" dirty="0">
              <a:solidFill>
                <a:srgbClr val="061F5D"/>
              </a:solidFill>
            </a:endParaRPr>
          </a:p>
          <a:p>
            <a:pPr eaLnBrk="0" hangingPunct="0">
              <a:spcBef>
                <a:spcPts val="0"/>
              </a:spcBef>
              <a:buSzTx/>
            </a:pPr>
            <a:r>
              <a:rPr lang="fr-FR" sz="1600" dirty="0">
                <a:solidFill>
                  <a:srgbClr val="061F5D"/>
                </a:solidFill>
              </a:rPr>
              <a:t>L’entrée dans une fiche</a:t>
            </a:r>
          </a:p>
          <a:p>
            <a:pPr eaLnBrk="0" hangingPunct="0">
              <a:spcBef>
                <a:spcPts val="0"/>
              </a:spcBef>
              <a:buSzTx/>
            </a:pPr>
            <a:r>
              <a:rPr lang="fr-FR" sz="1400" dirty="0">
                <a:solidFill>
                  <a:srgbClr val="061F5D"/>
                </a:solidFill>
                <a:cs typeface="Arial" panose="020B0604020202020204" pitchFamily="34" charset="0"/>
              </a:rPr>
              <a:t>►  </a:t>
            </a:r>
            <a:r>
              <a:rPr lang="fr-FR" sz="1400" dirty="0">
                <a:solidFill>
                  <a:srgbClr val="061F5D"/>
                </a:solidFill>
              </a:rPr>
              <a:t>Les attentes d’une Déclaration de Manifestation Nautique, en mer ou plan d’eau intérieur = </a:t>
            </a:r>
            <a:r>
              <a:rPr lang="fr-FR" sz="1400" dirty="0">
                <a:solidFill>
                  <a:srgbClr val="FF0000"/>
                </a:solidFill>
              </a:rPr>
              <a:t>en rouge.</a:t>
            </a:r>
          </a:p>
          <a:p>
            <a:pPr eaLnBrk="0" hangingPunct="0">
              <a:spcBef>
                <a:spcPts val="0"/>
              </a:spcBef>
              <a:buSzTx/>
            </a:pPr>
            <a:r>
              <a:rPr lang="fr-FR" sz="1400" dirty="0">
                <a:solidFill>
                  <a:srgbClr val="061F5D"/>
                </a:solidFill>
                <a:cs typeface="Arial" panose="020B0604020202020204" pitchFamily="34" charset="0"/>
              </a:rPr>
              <a:t>►  </a:t>
            </a:r>
            <a:r>
              <a:rPr lang="fr-FR" sz="1400" dirty="0">
                <a:solidFill>
                  <a:srgbClr val="061F5D"/>
                </a:solidFill>
              </a:rPr>
              <a:t>Les recommandations et les solutions proposées par la fédération.</a:t>
            </a:r>
          </a:p>
          <a:p>
            <a:pPr eaLnBrk="0" hangingPunct="0">
              <a:spcBef>
                <a:spcPts val="0"/>
              </a:spcBef>
              <a:buSzTx/>
            </a:pPr>
            <a:endParaRPr lang="fr-FR" sz="1400" dirty="0">
              <a:solidFill>
                <a:srgbClr val="061F5D"/>
              </a:solidFill>
            </a:endParaRPr>
          </a:p>
          <a:p>
            <a:pPr marL="742950" lvl="1" indent="-285750" eaLnBrk="0" hangingPunct="0">
              <a:spcBef>
                <a:spcPts val="0"/>
              </a:spcBef>
              <a:buSzTx/>
              <a:buFont typeface="Wingdings" panose="05000000000000000000" pitchFamily="2" charset="2"/>
              <a:buChar char="q"/>
            </a:pPr>
            <a:r>
              <a:rPr lang="fr-FR" sz="1400" dirty="0">
                <a:solidFill>
                  <a:srgbClr val="061F5D"/>
                </a:solidFill>
              </a:rPr>
              <a:t>Définition du type de rallye</a:t>
            </a:r>
          </a:p>
          <a:p>
            <a:pPr marL="742950" lvl="1" indent="-285750" eaLnBrk="0" hangingPunct="0">
              <a:spcBef>
                <a:spcPts val="0"/>
              </a:spcBef>
              <a:buSzTx/>
              <a:buFont typeface="Wingdings" panose="05000000000000000000" pitchFamily="2" charset="2"/>
              <a:buChar char="q"/>
            </a:pPr>
            <a:r>
              <a:rPr lang="fr-FR" sz="1400" dirty="0">
                <a:solidFill>
                  <a:srgbClr val="061F5D"/>
                </a:solidFill>
              </a:rPr>
              <a:t>Formalités</a:t>
            </a:r>
          </a:p>
          <a:p>
            <a:pPr marL="742950" lvl="1" indent="-285750" eaLnBrk="0" hangingPunct="0">
              <a:spcBef>
                <a:spcPts val="0"/>
              </a:spcBef>
              <a:buSzTx/>
              <a:buFont typeface="Wingdings" panose="05000000000000000000" pitchFamily="2" charset="2"/>
              <a:buChar char="q"/>
            </a:pPr>
            <a:r>
              <a:rPr lang="fr-FR" sz="1400" dirty="0">
                <a:solidFill>
                  <a:srgbClr val="061F5D"/>
                </a:solidFill>
              </a:rPr>
              <a:t>Compétences des participants</a:t>
            </a:r>
          </a:p>
          <a:p>
            <a:pPr marL="742950" lvl="1" indent="-285750" eaLnBrk="0" hangingPunct="0">
              <a:spcBef>
                <a:spcPts val="0"/>
              </a:spcBef>
              <a:buSzTx/>
              <a:buFont typeface="Wingdings" panose="05000000000000000000" pitchFamily="2" charset="2"/>
              <a:buChar char="q"/>
            </a:pPr>
            <a:r>
              <a:rPr lang="fr-FR" sz="1400" dirty="0">
                <a:solidFill>
                  <a:srgbClr val="061F5D"/>
                </a:solidFill>
              </a:rPr>
              <a:t>Sécurité</a:t>
            </a:r>
          </a:p>
          <a:p>
            <a:pPr marL="742950" lvl="1" indent="-285750" eaLnBrk="0" hangingPunct="0">
              <a:spcBef>
                <a:spcPts val="0"/>
              </a:spcBef>
              <a:buSzTx/>
              <a:buFont typeface="Wingdings" panose="05000000000000000000" pitchFamily="2" charset="2"/>
              <a:buChar char="q"/>
            </a:pPr>
            <a:r>
              <a:rPr lang="fr-FR" sz="1400" dirty="0">
                <a:solidFill>
                  <a:srgbClr val="061F5D"/>
                </a:solidFill>
              </a:rPr>
              <a:t>Equipements</a:t>
            </a:r>
          </a:p>
          <a:p>
            <a:pPr marL="742950" lvl="1" indent="-285750" eaLnBrk="0" hangingPunct="0">
              <a:spcBef>
                <a:spcPts val="0"/>
              </a:spcBef>
              <a:buSzTx/>
              <a:buFont typeface="Wingdings" panose="05000000000000000000" pitchFamily="2" charset="2"/>
              <a:buChar char="q"/>
            </a:pPr>
            <a:r>
              <a:rPr lang="fr-FR" sz="1400" dirty="0">
                <a:solidFill>
                  <a:srgbClr val="061F5D"/>
                </a:solidFill>
              </a:rPr>
              <a:t>Assurances</a:t>
            </a:r>
          </a:p>
          <a:p>
            <a:pPr marL="742950" lvl="1" indent="-285750" eaLnBrk="0" hangingPunct="0">
              <a:spcBef>
                <a:spcPts val="0"/>
              </a:spcBef>
              <a:buSzTx/>
              <a:buFont typeface="Wingdings" panose="05000000000000000000" pitchFamily="2" charset="2"/>
              <a:buChar char="q"/>
            </a:pPr>
            <a:r>
              <a:rPr lang="fr-FR" sz="1400" dirty="0">
                <a:solidFill>
                  <a:srgbClr val="061F5D"/>
                </a:solidFill>
              </a:rPr>
              <a:t>La ressource et les références</a:t>
            </a:r>
          </a:p>
          <a:p>
            <a:pPr eaLnBrk="0" hangingPunct="0">
              <a:spcBef>
                <a:spcPts val="0"/>
              </a:spcBef>
              <a:buSzTx/>
            </a:pPr>
            <a:endParaRPr lang="fr-FR" sz="1600" dirty="0">
              <a:solidFill>
                <a:srgbClr val="061F5D"/>
              </a:solidFill>
            </a:endParaRPr>
          </a:p>
        </p:txBody>
      </p:sp>
      <p:pic>
        <p:nvPicPr>
          <p:cNvPr id="9" name="Image 8">
            <a:extLst>
              <a:ext uri="{FF2B5EF4-FFF2-40B4-BE49-F238E27FC236}">
                <a16:creationId xmlns:a16="http://schemas.microsoft.com/office/drawing/2014/main" id="{592420EE-5F23-4439-B7FA-FC140888E816}"/>
              </a:ext>
            </a:extLst>
          </p:cNvPr>
          <p:cNvPicPr>
            <a:picLocks noChangeAspect="1"/>
          </p:cNvPicPr>
          <p:nvPr/>
        </p:nvPicPr>
        <p:blipFill>
          <a:blip r:embed="rId3"/>
          <a:stretch>
            <a:fillRect/>
          </a:stretch>
        </p:blipFill>
        <p:spPr>
          <a:xfrm>
            <a:off x="8292598" y="110827"/>
            <a:ext cx="3785637" cy="6503285"/>
          </a:xfrm>
          <a:prstGeom prst="rect">
            <a:avLst/>
          </a:prstGeom>
        </p:spPr>
      </p:pic>
      <p:sp>
        <p:nvSpPr>
          <p:cNvPr id="4" name="Flèche : droite 3">
            <a:extLst>
              <a:ext uri="{FF2B5EF4-FFF2-40B4-BE49-F238E27FC236}">
                <a16:creationId xmlns:a16="http://schemas.microsoft.com/office/drawing/2014/main" id="{3419747D-E835-4FEE-9D43-9A6ADC93AB7B}"/>
              </a:ext>
            </a:extLst>
          </p:cNvPr>
          <p:cNvSpPr/>
          <p:nvPr/>
        </p:nvSpPr>
        <p:spPr bwMode="auto">
          <a:xfrm>
            <a:off x="6793527" y="1807599"/>
            <a:ext cx="1080120" cy="432048"/>
          </a:xfrm>
          <a:prstGeom prst="rightArrow">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419100" marR="0" indent="-419100" algn="l" defTabSz="914400" rtl="0" eaLnBrk="1" fontAlgn="base" latinLnBrk="0" hangingPunct="1">
              <a:lnSpc>
                <a:spcPct val="100000"/>
              </a:lnSpc>
              <a:spcBef>
                <a:spcPct val="20000"/>
              </a:spcBef>
              <a:spcAft>
                <a:spcPct val="0"/>
              </a:spcAft>
              <a:buClrTx/>
              <a:buSzPct val="80000"/>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58689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142B2B5-BC76-4723-9D1E-8900BD02CDF0}"/>
              </a:ext>
            </a:extLst>
          </p:cNvPr>
          <p:cNvPicPr>
            <a:picLocks noChangeAspect="1"/>
          </p:cNvPicPr>
          <p:nvPr/>
        </p:nvPicPr>
        <p:blipFill>
          <a:blip r:embed="rId2"/>
          <a:stretch>
            <a:fillRect/>
          </a:stretch>
        </p:blipFill>
        <p:spPr>
          <a:xfrm rot="1302598">
            <a:off x="7901164" y="901011"/>
            <a:ext cx="1879815" cy="2656352"/>
          </a:xfrm>
          <a:prstGeom prst="rect">
            <a:avLst/>
          </a:prstGeom>
        </p:spPr>
      </p:pic>
      <p:sp>
        <p:nvSpPr>
          <p:cNvPr id="8" name="ZoneTexte 7">
            <a:extLst>
              <a:ext uri="{FF2B5EF4-FFF2-40B4-BE49-F238E27FC236}">
                <a16:creationId xmlns:a16="http://schemas.microsoft.com/office/drawing/2014/main" id="{792F6458-D2E0-48EC-A505-DCDE339BFCE5}"/>
              </a:ext>
            </a:extLst>
          </p:cNvPr>
          <p:cNvSpPr txBox="1"/>
          <p:nvPr/>
        </p:nvSpPr>
        <p:spPr bwMode="auto">
          <a:xfrm>
            <a:off x="1279928" y="1239365"/>
            <a:ext cx="4705050" cy="3600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eaLnBrk="0" hangingPunct="0">
              <a:spcBef>
                <a:spcPts val="0"/>
              </a:spcBef>
              <a:buSzTx/>
            </a:pPr>
            <a:r>
              <a:rPr lang="fr-FR" sz="1050" dirty="0">
                <a:solidFill>
                  <a:srgbClr val="061F5D"/>
                </a:solidFill>
                <a:sym typeface="Wingdings" panose="05000000000000000000" pitchFamily="2" charset="2"/>
              </a:rPr>
              <a:t> </a:t>
            </a:r>
            <a:r>
              <a:rPr lang="fr-FR" sz="1050" dirty="0">
                <a:solidFill>
                  <a:srgbClr val="061F5D"/>
                </a:solidFill>
              </a:rPr>
              <a:t>Les 6 fiches,</a:t>
            </a:r>
          </a:p>
          <a:p>
            <a:pPr eaLnBrk="0" hangingPunct="0">
              <a:spcBef>
                <a:spcPts val="0"/>
              </a:spcBef>
              <a:buSzTx/>
            </a:pPr>
            <a:r>
              <a:rPr lang="fr-FR" sz="1050" dirty="0">
                <a:solidFill>
                  <a:srgbClr val="061F5D"/>
                </a:solidFill>
              </a:rPr>
              <a:t>6 avis de rallye sous world modifiables</a:t>
            </a:r>
          </a:p>
          <a:p>
            <a:pPr eaLnBrk="0" hangingPunct="0">
              <a:spcBef>
                <a:spcPts val="0"/>
              </a:spcBef>
              <a:buSzTx/>
            </a:pPr>
            <a:r>
              <a:rPr lang="fr-FR" sz="1050" dirty="0">
                <a:solidFill>
                  <a:srgbClr val="061F5D"/>
                </a:solidFill>
              </a:rPr>
              <a:t>Définition du directeur de croisière</a:t>
            </a:r>
          </a:p>
          <a:p>
            <a:pPr eaLnBrk="0" hangingPunct="0">
              <a:spcBef>
                <a:spcPts val="0"/>
              </a:spcBef>
              <a:buSzTx/>
            </a:pPr>
            <a:r>
              <a:rPr lang="fr-FR" sz="1050" dirty="0">
                <a:solidFill>
                  <a:srgbClr val="061F5D"/>
                </a:solidFill>
              </a:rPr>
              <a:t>CV nautique du chef de bord</a:t>
            </a:r>
          </a:p>
          <a:p>
            <a:pPr eaLnBrk="0" hangingPunct="0">
              <a:spcBef>
                <a:spcPts val="0"/>
              </a:spcBef>
              <a:buSzTx/>
            </a:pPr>
            <a:r>
              <a:rPr lang="fr-FR" sz="1050" dirty="0">
                <a:solidFill>
                  <a:srgbClr val="061F5D"/>
                </a:solidFill>
              </a:rPr>
              <a:t>Les références réglementaires</a:t>
            </a:r>
          </a:p>
          <a:p>
            <a:pPr eaLnBrk="0" hangingPunct="0">
              <a:spcBef>
                <a:spcPts val="0"/>
              </a:spcBef>
              <a:buSzTx/>
            </a:pPr>
            <a:endParaRPr lang="fr-FR" sz="1100" dirty="0">
              <a:solidFill>
                <a:srgbClr val="061F5D"/>
              </a:solidFill>
            </a:endParaRPr>
          </a:p>
          <a:p>
            <a:pPr eaLnBrk="0" hangingPunct="0">
              <a:spcBef>
                <a:spcPts val="0"/>
              </a:spcBef>
              <a:buSzTx/>
            </a:pPr>
            <a:endParaRPr lang="fr-FR" sz="1100" dirty="0">
              <a:solidFill>
                <a:srgbClr val="061F5D"/>
              </a:solidFill>
            </a:endParaRPr>
          </a:p>
          <a:p>
            <a:pPr eaLnBrk="0" hangingPunct="0">
              <a:spcBef>
                <a:spcPts val="0"/>
              </a:spcBef>
              <a:buSzTx/>
            </a:pPr>
            <a:r>
              <a:rPr lang="fr-FR" sz="1100" dirty="0">
                <a:solidFill>
                  <a:srgbClr val="061F5D"/>
                </a:solidFill>
                <a:sym typeface="Wingdings" panose="05000000000000000000" pitchFamily="2" charset="2"/>
              </a:rPr>
              <a:t> </a:t>
            </a:r>
            <a:r>
              <a:rPr lang="fr-FR" sz="1100" dirty="0">
                <a:solidFill>
                  <a:srgbClr val="061F5D"/>
                </a:solidFill>
              </a:rPr>
              <a:t>A destination des organisateurs</a:t>
            </a:r>
          </a:p>
          <a:p>
            <a:pPr eaLnBrk="0" hangingPunct="0">
              <a:spcBef>
                <a:spcPts val="0"/>
              </a:spcBef>
              <a:buSzTx/>
            </a:pPr>
            <a:endParaRPr lang="fr-FR" sz="1100" dirty="0">
              <a:solidFill>
                <a:srgbClr val="061F5D"/>
              </a:solidFill>
            </a:endParaRPr>
          </a:p>
          <a:p>
            <a:pPr eaLnBrk="0" hangingPunct="0">
              <a:spcBef>
                <a:spcPts val="0"/>
              </a:spcBef>
              <a:buSzTx/>
            </a:pPr>
            <a:endParaRPr lang="fr-FR" sz="1100" dirty="0">
              <a:solidFill>
                <a:srgbClr val="061F5D"/>
              </a:solidFill>
            </a:endParaRPr>
          </a:p>
          <a:p>
            <a:pPr eaLnBrk="0" hangingPunct="0">
              <a:spcBef>
                <a:spcPts val="0"/>
              </a:spcBef>
              <a:buSzTx/>
            </a:pPr>
            <a:r>
              <a:rPr lang="fr-FR" sz="1100" dirty="0">
                <a:solidFill>
                  <a:srgbClr val="061F5D"/>
                </a:solidFill>
                <a:sym typeface="Wingdings" panose="05000000000000000000" pitchFamily="2" charset="2"/>
              </a:rPr>
              <a:t> </a:t>
            </a:r>
            <a:r>
              <a:rPr lang="fr-FR" sz="1100" dirty="0">
                <a:solidFill>
                  <a:srgbClr val="061F5D"/>
                </a:solidFill>
              </a:rPr>
              <a:t>Les offres de l’organisme de formation de la fédération pour les organisateurs</a:t>
            </a:r>
          </a:p>
          <a:p>
            <a:pPr eaLnBrk="0" hangingPunct="0">
              <a:spcBef>
                <a:spcPts val="0"/>
              </a:spcBef>
              <a:buSzTx/>
            </a:pPr>
            <a:endParaRPr lang="fr-FR" sz="1100" dirty="0">
              <a:solidFill>
                <a:srgbClr val="061F5D"/>
              </a:solidFill>
            </a:endParaRPr>
          </a:p>
          <a:p>
            <a:pPr eaLnBrk="0" hangingPunct="0">
              <a:spcBef>
                <a:spcPts val="0"/>
              </a:spcBef>
              <a:buSzTx/>
            </a:pPr>
            <a:endParaRPr lang="fr-FR" sz="1100" dirty="0">
              <a:solidFill>
                <a:srgbClr val="061F5D"/>
              </a:solidFill>
            </a:endParaRPr>
          </a:p>
          <a:p>
            <a:pPr eaLnBrk="0" hangingPunct="0">
              <a:spcBef>
                <a:spcPts val="0"/>
              </a:spcBef>
              <a:buSzTx/>
            </a:pPr>
            <a:r>
              <a:rPr lang="fr-FR" sz="1100" dirty="0">
                <a:solidFill>
                  <a:srgbClr val="061F5D"/>
                </a:solidFill>
                <a:sym typeface="Wingdings" panose="05000000000000000000" pitchFamily="2" charset="2"/>
              </a:rPr>
              <a:t> </a:t>
            </a:r>
            <a:r>
              <a:rPr lang="fr-FR" sz="1100" dirty="0">
                <a:solidFill>
                  <a:srgbClr val="061F5D"/>
                </a:solidFill>
              </a:rPr>
              <a:t>Alimentée par les sollicitations sur l’adresse mail de contact </a:t>
            </a:r>
            <a:r>
              <a:rPr lang="fr-FR" sz="1100" dirty="0">
                <a:solidFill>
                  <a:srgbClr val="061F5D"/>
                </a:solidFill>
                <a:hlinkClick r:id="rId3"/>
              </a:rPr>
              <a:t>rallye@ffvoile.fr</a:t>
            </a:r>
            <a:r>
              <a:rPr lang="fr-FR" sz="1100" dirty="0">
                <a:solidFill>
                  <a:srgbClr val="061F5D"/>
                </a:solidFill>
              </a:rPr>
              <a:t> </a:t>
            </a:r>
          </a:p>
          <a:p>
            <a:pPr eaLnBrk="0" hangingPunct="0">
              <a:spcBef>
                <a:spcPts val="0"/>
              </a:spcBef>
              <a:buSzTx/>
            </a:pPr>
            <a:endParaRPr lang="fr-FR" sz="1100" dirty="0">
              <a:solidFill>
                <a:srgbClr val="061F5D"/>
              </a:solidFill>
            </a:endParaRPr>
          </a:p>
          <a:p>
            <a:pPr eaLnBrk="0" hangingPunct="0">
              <a:spcBef>
                <a:spcPts val="0"/>
              </a:spcBef>
              <a:buSzTx/>
            </a:pPr>
            <a:endParaRPr lang="fr-FR" sz="1100" dirty="0">
              <a:solidFill>
                <a:srgbClr val="061F5D"/>
              </a:solidFill>
            </a:endParaRPr>
          </a:p>
          <a:p>
            <a:pPr eaLnBrk="0" hangingPunct="0">
              <a:spcBef>
                <a:spcPts val="0"/>
              </a:spcBef>
              <a:buSzTx/>
            </a:pPr>
            <a:endParaRPr lang="fr-FR" sz="1100" dirty="0">
              <a:solidFill>
                <a:srgbClr val="061F5D"/>
              </a:solidFill>
            </a:endParaRPr>
          </a:p>
          <a:p>
            <a:pPr eaLnBrk="0" hangingPunct="0">
              <a:spcBef>
                <a:spcPts val="0"/>
              </a:spcBef>
              <a:buSzTx/>
            </a:pPr>
            <a:r>
              <a:rPr lang="fr-FR" sz="1100" dirty="0">
                <a:solidFill>
                  <a:srgbClr val="061F5D"/>
                </a:solidFill>
                <a:sym typeface="Wingdings" panose="05000000000000000000" pitchFamily="2" charset="2"/>
              </a:rPr>
              <a:t> </a:t>
            </a:r>
            <a:r>
              <a:rPr lang="fr-FR" sz="1100" dirty="0">
                <a:solidFill>
                  <a:srgbClr val="061F5D"/>
                </a:solidFill>
              </a:rPr>
              <a:t>Le référencement des offres Rallye sur </a:t>
            </a:r>
            <a:r>
              <a:rPr lang="fr-FR" sz="1100" dirty="0">
                <a:solidFill>
                  <a:srgbClr val="061F5D"/>
                </a:solidFill>
                <a:hlinkClick r:id="rId4"/>
              </a:rPr>
              <a:t>https://www.fairedelavoile.fr/</a:t>
            </a:r>
            <a:endParaRPr lang="fr-FR" sz="1100" dirty="0">
              <a:solidFill>
                <a:srgbClr val="061F5D"/>
              </a:solidFill>
            </a:endParaRPr>
          </a:p>
          <a:p>
            <a:pPr eaLnBrk="0" hangingPunct="0">
              <a:spcBef>
                <a:spcPts val="0"/>
              </a:spcBef>
              <a:buSzTx/>
            </a:pPr>
            <a:r>
              <a:rPr lang="fr-FR" sz="1050" i="1" dirty="0">
                <a:solidFill>
                  <a:srgbClr val="061F5D"/>
                </a:solidFill>
              </a:rPr>
              <a:t>Filtre de recherche « rallye », pour le grand public.</a:t>
            </a:r>
            <a:endParaRPr lang="fr-FR" sz="1200" i="1" dirty="0">
              <a:solidFill>
                <a:srgbClr val="061F5D"/>
              </a:solidFill>
            </a:endParaRPr>
          </a:p>
        </p:txBody>
      </p:sp>
      <p:grpSp>
        <p:nvGrpSpPr>
          <p:cNvPr id="2" name="Groupe 1">
            <a:extLst>
              <a:ext uri="{FF2B5EF4-FFF2-40B4-BE49-F238E27FC236}">
                <a16:creationId xmlns:a16="http://schemas.microsoft.com/office/drawing/2014/main" id="{F84BCEBA-5FCF-4EE3-B112-62D7BBC44F17}"/>
              </a:ext>
            </a:extLst>
          </p:cNvPr>
          <p:cNvGrpSpPr/>
          <p:nvPr/>
        </p:nvGrpSpPr>
        <p:grpSpPr>
          <a:xfrm>
            <a:off x="396510" y="1239365"/>
            <a:ext cx="883418" cy="5079557"/>
            <a:chOff x="141367" y="710946"/>
            <a:chExt cx="931145" cy="5421347"/>
          </a:xfrm>
        </p:grpSpPr>
        <p:pic>
          <p:nvPicPr>
            <p:cNvPr id="12" name="Image 11">
              <a:extLst>
                <a:ext uri="{FF2B5EF4-FFF2-40B4-BE49-F238E27FC236}">
                  <a16:creationId xmlns:a16="http://schemas.microsoft.com/office/drawing/2014/main" id="{2EADEFC6-AB00-4C78-953E-E7803406E1AD}"/>
                </a:ext>
              </a:extLst>
            </p:cNvPr>
            <p:cNvPicPr>
              <a:picLocks noChangeAspect="1"/>
            </p:cNvPicPr>
            <p:nvPr/>
          </p:nvPicPr>
          <p:blipFill rotWithShape="1">
            <a:blip r:embed="rId5"/>
            <a:srcRect l="16974" r="66995"/>
            <a:stretch/>
          </p:blipFill>
          <p:spPr>
            <a:xfrm>
              <a:off x="163397" y="5198468"/>
              <a:ext cx="909115" cy="933825"/>
            </a:xfrm>
            <a:prstGeom prst="rect">
              <a:avLst/>
            </a:prstGeom>
          </p:spPr>
        </p:pic>
        <p:pic>
          <p:nvPicPr>
            <p:cNvPr id="4" name="Image 3">
              <a:extLst>
                <a:ext uri="{FF2B5EF4-FFF2-40B4-BE49-F238E27FC236}">
                  <a16:creationId xmlns:a16="http://schemas.microsoft.com/office/drawing/2014/main" id="{B624954D-9ACE-457C-918E-5E917A3B96F1}"/>
                </a:ext>
              </a:extLst>
            </p:cNvPr>
            <p:cNvPicPr>
              <a:picLocks noChangeAspect="1"/>
            </p:cNvPicPr>
            <p:nvPr/>
          </p:nvPicPr>
          <p:blipFill rotWithShape="1">
            <a:blip r:embed="rId5"/>
            <a:srcRect l="82986"/>
            <a:stretch/>
          </p:blipFill>
          <p:spPr>
            <a:xfrm>
              <a:off x="141367" y="3933056"/>
              <a:ext cx="908123" cy="878913"/>
            </a:xfrm>
            <a:prstGeom prst="rect">
              <a:avLst/>
            </a:prstGeom>
          </p:spPr>
        </p:pic>
        <p:pic>
          <p:nvPicPr>
            <p:cNvPr id="11" name="Image 10">
              <a:extLst>
                <a:ext uri="{FF2B5EF4-FFF2-40B4-BE49-F238E27FC236}">
                  <a16:creationId xmlns:a16="http://schemas.microsoft.com/office/drawing/2014/main" id="{33DF888B-6082-4FE9-B006-115FD2C7E36A}"/>
                </a:ext>
              </a:extLst>
            </p:cNvPr>
            <p:cNvPicPr>
              <a:picLocks noChangeAspect="1"/>
            </p:cNvPicPr>
            <p:nvPr/>
          </p:nvPicPr>
          <p:blipFill rotWithShape="1">
            <a:blip r:embed="rId5"/>
            <a:srcRect r="83026"/>
            <a:stretch/>
          </p:blipFill>
          <p:spPr>
            <a:xfrm>
              <a:off x="163398" y="710946"/>
              <a:ext cx="871903" cy="845846"/>
            </a:xfrm>
            <a:prstGeom prst="rect">
              <a:avLst/>
            </a:prstGeom>
          </p:spPr>
        </p:pic>
        <p:pic>
          <p:nvPicPr>
            <p:cNvPr id="13" name="Image 12">
              <a:extLst>
                <a:ext uri="{FF2B5EF4-FFF2-40B4-BE49-F238E27FC236}">
                  <a16:creationId xmlns:a16="http://schemas.microsoft.com/office/drawing/2014/main" id="{DFBA8D98-88E7-4777-8161-F7D60357BF1A}"/>
                </a:ext>
              </a:extLst>
            </p:cNvPr>
            <p:cNvPicPr>
              <a:picLocks noChangeAspect="1"/>
            </p:cNvPicPr>
            <p:nvPr/>
          </p:nvPicPr>
          <p:blipFill rotWithShape="1">
            <a:blip r:embed="rId5"/>
            <a:srcRect l="33006" r="50020"/>
            <a:stretch/>
          </p:blipFill>
          <p:spPr>
            <a:xfrm>
              <a:off x="163398" y="1543856"/>
              <a:ext cx="871903" cy="845846"/>
            </a:xfrm>
            <a:prstGeom prst="rect">
              <a:avLst/>
            </a:prstGeom>
          </p:spPr>
        </p:pic>
        <p:pic>
          <p:nvPicPr>
            <p:cNvPr id="14" name="Image 13">
              <a:extLst>
                <a:ext uri="{FF2B5EF4-FFF2-40B4-BE49-F238E27FC236}">
                  <a16:creationId xmlns:a16="http://schemas.microsoft.com/office/drawing/2014/main" id="{D60FB175-3E18-4A16-A04D-4743520212E1}"/>
                </a:ext>
              </a:extLst>
            </p:cNvPr>
            <p:cNvPicPr>
              <a:picLocks noChangeAspect="1"/>
            </p:cNvPicPr>
            <p:nvPr/>
          </p:nvPicPr>
          <p:blipFill rotWithShape="1">
            <a:blip r:embed="rId5"/>
            <a:srcRect l="49980" r="33046"/>
            <a:stretch/>
          </p:blipFill>
          <p:spPr>
            <a:xfrm>
              <a:off x="163399" y="2348880"/>
              <a:ext cx="871903" cy="845846"/>
            </a:xfrm>
            <a:prstGeom prst="rect">
              <a:avLst/>
            </a:prstGeom>
          </p:spPr>
        </p:pic>
        <p:pic>
          <p:nvPicPr>
            <p:cNvPr id="15" name="Image 14">
              <a:extLst>
                <a:ext uri="{FF2B5EF4-FFF2-40B4-BE49-F238E27FC236}">
                  <a16:creationId xmlns:a16="http://schemas.microsoft.com/office/drawing/2014/main" id="{52564130-5DF1-49E5-896E-BBFADB96D6DD}"/>
                </a:ext>
              </a:extLst>
            </p:cNvPr>
            <p:cNvPicPr>
              <a:picLocks noChangeAspect="1"/>
            </p:cNvPicPr>
            <p:nvPr/>
          </p:nvPicPr>
          <p:blipFill rotWithShape="1">
            <a:blip r:embed="rId5"/>
            <a:srcRect l="66227" r="16799"/>
            <a:stretch/>
          </p:blipFill>
          <p:spPr>
            <a:xfrm>
              <a:off x="150105" y="3140968"/>
              <a:ext cx="886148" cy="859665"/>
            </a:xfrm>
            <a:prstGeom prst="rect">
              <a:avLst/>
            </a:prstGeom>
          </p:spPr>
        </p:pic>
      </p:grpSp>
      <p:sp>
        <p:nvSpPr>
          <p:cNvPr id="16" name="ZoneTexte 15">
            <a:extLst>
              <a:ext uri="{FF2B5EF4-FFF2-40B4-BE49-F238E27FC236}">
                <a16:creationId xmlns:a16="http://schemas.microsoft.com/office/drawing/2014/main" id="{485F59A6-C39C-478F-9631-238C690735D9}"/>
              </a:ext>
            </a:extLst>
          </p:cNvPr>
          <p:cNvSpPr txBox="1"/>
          <p:nvPr/>
        </p:nvSpPr>
        <p:spPr bwMode="auto">
          <a:xfrm>
            <a:off x="1315800" y="5739032"/>
            <a:ext cx="6391639" cy="26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eaLnBrk="0" hangingPunct="0">
              <a:spcBef>
                <a:spcPts val="0"/>
              </a:spcBef>
              <a:buSzTx/>
            </a:pPr>
            <a:r>
              <a:rPr lang="fr-FR" sz="1050" i="1" dirty="0">
                <a:solidFill>
                  <a:srgbClr val="061F5D"/>
                </a:solidFill>
              </a:rPr>
              <a:t>En réflexion sur la dimension.</a:t>
            </a:r>
          </a:p>
        </p:txBody>
      </p:sp>
      <p:pic>
        <p:nvPicPr>
          <p:cNvPr id="19" name="Image 18">
            <a:extLst>
              <a:ext uri="{FF2B5EF4-FFF2-40B4-BE49-F238E27FC236}">
                <a16:creationId xmlns:a16="http://schemas.microsoft.com/office/drawing/2014/main" id="{8CE52A80-4FBD-4A93-AA77-B8D731F6849B}"/>
              </a:ext>
            </a:extLst>
          </p:cNvPr>
          <p:cNvPicPr>
            <a:picLocks noChangeAspect="1"/>
          </p:cNvPicPr>
          <p:nvPr/>
        </p:nvPicPr>
        <p:blipFill>
          <a:blip r:embed="rId6"/>
          <a:stretch>
            <a:fillRect/>
          </a:stretch>
        </p:blipFill>
        <p:spPr>
          <a:xfrm>
            <a:off x="10915909" y="170341"/>
            <a:ext cx="951200" cy="954403"/>
          </a:xfrm>
          <a:prstGeom prst="rect">
            <a:avLst/>
          </a:prstGeom>
        </p:spPr>
      </p:pic>
      <p:sp>
        <p:nvSpPr>
          <p:cNvPr id="22" name="ZoneTexte 21">
            <a:extLst>
              <a:ext uri="{FF2B5EF4-FFF2-40B4-BE49-F238E27FC236}">
                <a16:creationId xmlns:a16="http://schemas.microsoft.com/office/drawing/2014/main" id="{1086A9A3-B44B-4EEC-88CB-7AC0B99DD6CD}"/>
              </a:ext>
            </a:extLst>
          </p:cNvPr>
          <p:cNvSpPr txBox="1"/>
          <p:nvPr/>
        </p:nvSpPr>
        <p:spPr bwMode="auto">
          <a:xfrm>
            <a:off x="419206" y="631641"/>
            <a:ext cx="283671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eaLnBrk="0" hangingPunct="0">
              <a:spcBef>
                <a:spcPts val="0"/>
              </a:spcBef>
              <a:buSzTx/>
            </a:pPr>
            <a:r>
              <a:rPr lang="fr-FR" sz="1800" b="1" dirty="0">
                <a:solidFill>
                  <a:srgbClr val="061F5D"/>
                </a:solidFill>
              </a:rPr>
              <a:t>3 – La boîte à outils</a:t>
            </a:r>
          </a:p>
        </p:txBody>
      </p:sp>
      <p:pic>
        <p:nvPicPr>
          <p:cNvPr id="5" name="Image 4">
            <a:extLst>
              <a:ext uri="{FF2B5EF4-FFF2-40B4-BE49-F238E27FC236}">
                <a16:creationId xmlns:a16="http://schemas.microsoft.com/office/drawing/2014/main" id="{C0DDD41F-3B96-413E-A8D0-9CEBD8ABF602}"/>
              </a:ext>
            </a:extLst>
          </p:cNvPr>
          <p:cNvPicPr>
            <a:picLocks noChangeAspect="1"/>
          </p:cNvPicPr>
          <p:nvPr/>
        </p:nvPicPr>
        <p:blipFill>
          <a:blip r:embed="rId7"/>
          <a:stretch>
            <a:fillRect/>
          </a:stretch>
        </p:blipFill>
        <p:spPr>
          <a:xfrm rot="20896454">
            <a:off x="6399626" y="642356"/>
            <a:ext cx="2067898" cy="2957520"/>
          </a:xfrm>
          <a:prstGeom prst="rect">
            <a:avLst/>
          </a:prstGeom>
        </p:spPr>
      </p:pic>
      <p:pic>
        <p:nvPicPr>
          <p:cNvPr id="9" name="Image 8">
            <a:extLst>
              <a:ext uri="{FF2B5EF4-FFF2-40B4-BE49-F238E27FC236}">
                <a16:creationId xmlns:a16="http://schemas.microsoft.com/office/drawing/2014/main" id="{79415A29-65AA-4481-8EE7-261F5A021139}"/>
              </a:ext>
            </a:extLst>
          </p:cNvPr>
          <p:cNvPicPr>
            <a:picLocks noChangeAspect="1"/>
          </p:cNvPicPr>
          <p:nvPr/>
        </p:nvPicPr>
        <p:blipFill>
          <a:blip r:embed="rId8"/>
          <a:stretch>
            <a:fillRect/>
          </a:stretch>
        </p:blipFill>
        <p:spPr>
          <a:xfrm>
            <a:off x="8184914" y="2827809"/>
            <a:ext cx="3834818" cy="1648189"/>
          </a:xfrm>
          <a:prstGeom prst="rect">
            <a:avLst/>
          </a:prstGeom>
        </p:spPr>
      </p:pic>
      <p:pic>
        <p:nvPicPr>
          <p:cNvPr id="7" name="Image 6">
            <a:extLst>
              <a:ext uri="{FF2B5EF4-FFF2-40B4-BE49-F238E27FC236}">
                <a16:creationId xmlns:a16="http://schemas.microsoft.com/office/drawing/2014/main" id="{1B7B9651-2687-4A9F-BA37-318E5AD3AD6E}"/>
              </a:ext>
            </a:extLst>
          </p:cNvPr>
          <p:cNvPicPr>
            <a:picLocks noChangeAspect="1"/>
          </p:cNvPicPr>
          <p:nvPr/>
        </p:nvPicPr>
        <p:blipFill>
          <a:blip r:embed="rId9"/>
          <a:stretch>
            <a:fillRect/>
          </a:stretch>
        </p:blipFill>
        <p:spPr>
          <a:xfrm>
            <a:off x="7005503" y="3439726"/>
            <a:ext cx="1858962" cy="1764255"/>
          </a:xfrm>
          <a:prstGeom prst="rect">
            <a:avLst/>
          </a:prstGeom>
          <a:effectLst>
            <a:softEdge rad="63500"/>
          </a:effectLst>
        </p:spPr>
      </p:pic>
    </p:spTree>
    <p:extLst>
      <p:ext uri="{BB962C8B-B14F-4D97-AF65-F5344CB8AC3E}">
        <p14:creationId xmlns:p14="http://schemas.microsoft.com/office/powerpoint/2010/main" val="328617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6D9633D3-5D52-4E99-84AA-D38C271F9D45}"/>
              </a:ext>
            </a:extLst>
          </p:cNvPr>
          <p:cNvSpPr txBox="1"/>
          <p:nvPr/>
        </p:nvSpPr>
        <p:spPr bwMode="auto">
          <a:xfrm>
            <a:off x="3503712" y="862088"/>
            <a:ext cx="5358383" cy="83099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txBody>
          <a:bodyPr wrap="square" rtlCol="0">
            <a:spAutoFit/>
          </a:bodyPr>
          <a:lstStyle/>
          <a:p>
            <a:pPr eaLnBrk="0" hangingPunct="0">
              <a:spcBef>
                <a:spcPts val="0"/>
              </a:spcBef>
              <a:buSzTx/>
            </a:pPr>
            <a:r>
              <a:rPr lang="fr-FR" sz="1600" b="1" dirty="0">
                <a:solidFill>
                  <a:srgbClr val="061F5D"/>
                </a:solidFill>
              </a:rPr>
              <a:t>Et pour la suite</a:t>
            </a:r>
          </a:p>
          <a:p>
            <a:pPr marL="285750" indent="-285750" eaLnBrk="0" hangingPunct="0">
              <a:spcBef>
                <a:spcPts val="0"/>
              </a:spcBef>
              <a:buSzTx/>
              <a:buFont typeface="Courier New" panose="02070309020205020404" pitchFamily="49" charset="0"/>
              <a:buChar char="o"/>
            </a:pPr>
            <a:r>
              <a:rPr lang="fr-FR" sz="1600" b="1" dirty="0">
                <a:solidFill>
                  <a:srgbClr val="061F5D"/>
                </a:solidFill>
              </a:rPr>
              <a:t>Consolider les outils par vos retours et la FAQ.</a:t>
            </a:r>
          </a:p>
          <a:p>
            <a:pPr marL="285750" indent="-285750" eaLnBrk="0" hangingPunct="0">
              <a:spcBef>
                <a:spcPts val="0"/>
              </a:spcBef>
              <a:buSzTx/>
              <a:buFont typeface="Courier New" panose="02070309020205020404" pitchFamily="49" charset="0"/>
              <a:buChar char="o"/>
            </a:pPr>
            <a:r>
              <a:rPr lang="fr-FR" sz="1600" b="1" dirty="0">
                <a:solidFill>
                  <a:srgbClr val="061F5D"/>
                </a:solidFill>
              </a:rPr>
              <a:t>Développer l’offre pour cibler les publics.</a:t>
            </a:r>
          </a:p>
        </p:txBody>
      </p:sp>
      <p:pic>
        <p:nvPicPr>
          <p:cNvPr id="19" name="Image 18">
            <a:extLst>
              <a:ext uri="{FF2B5EF4-FFF2-40B4-BE49-F238E27FC236}">
                <a16:creationId xmlns:a16="http://schemas.microsoft.com/office/drawing/2014/main" id="{8CE52A80-4FBD-4A93-AA77-B8D731F6849B}"/>
              </a:ext>
            </a:extLst>
          </p:cNvPr>
          <p:cNvPicPr>
            <a:picLocks noChangeAspect="1"/>
          </p:cNvPicPr>
          <p:nvPr/>
        </p:nvPicPr>
        <p:blipFill>
          <a:blip r:embed="rId2"/>
          <a:stretch>
            <a:fillRect/>
          </a:stretch>
        </p:blipFill>
        <p:spPr>
          <a:xfrm>
            <a:off x="10915909" y="170341"/>
            <a:ext cx="951200" cy="954403"/>
          </a:xfrm>
          <a:prstGeom prst="rect">
            <a:avLst/>
          </a:prstGeom>
        </p:spPr>
      </p:pic>
      <p:sp>
        <p:nvSpPr>
          <p:cNvPr id="20" name="ZoneTexte 19">
            <a:extLst>
              <a:ext uri="{FF2B5EF4-FFF2-40B4-BE49-F238E27FC236}">
                <a16:creationId xmlns:a16="http://schemas.microsoft.com/office/drawing/2014/main" id="{C3FBBE98-3BA2-4DE0-9A8F-1B8C4F26952D}"/>
              </a:ext>
            </a:extLst>
          </p:cNvPr>
          <p:cNvSpPr txBox="1"/>
          <p:nvPr/>
        </p:nvSpPr>
        <p:spPr bwMode="auto">
          <a:xfrm>
            <a:off x="2495600" y="5373216"/>
            <a:ext cx="1535323"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eaLnBrk="0" hangingPunct="0">
              <a:spcBef>
                <a:spcPts val="0"/>
              </a:spcBef>
              <a:buSzTx/>
            </a:pPr>
            <a:r>
              <a:rPr lang="fr-FR" sz="2000" b="1" dirty="0">
                <a:solidFill>
                  <a:srgbClr val="061F5D"/>
                </a:solidFill>
              </a:rPr>
              <a:t>MERCI !</a:t>
            </a:r>
          </a:p>
        </p:txBody>
      </p:sp>
      <p:sp>
        <p:nvSpPr>
          <p:cNvPr id="21" name="ZoneTexte 20">
            <a:extLst>
              <a:ext uri="{FF2B5EF4-FFF2-40B4-BE49-F238E27FC236}">
                <a16:creationId xmlns:a16="http://schemas.microsoft.com/office/drawing/2014/main" id="{092D52C8-CBD4-499D-B76B-EEB9E1625C73}"/>
              </a:ext>
            </a:extLst>
          </p:cNvPr>
          <p:cNvSpPr txBox="1"/>
          <p:nvPr/>
        </p:nvSpPr>
        <p:spPr bwMode="auto">
          <a:xfrm>
            <a:off x="6456040" y="3759170"/>
            <a:ext cx="5024996" cy="134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eaLnBrk="0" hangingPunct="0">
              <a:lnSpc>
                <a:spcPct val="40000"/>
              </a:lnSpc>
              <a:spcBef>
                <a:spcPct val="50000"/>
              </a:spcBef>
              <a:buSzTx/>
            </a:pPr>
            <a:endParaRPr lang="fr-FR" sz="2500" b="1" dirty="0">
              <a:solidFill>
                <a:srgbClr val="061F5D"/>
              </a:solidFill>
            </a:endParaRPr>
          </a:p>
          <a:p>
            <a:pPr eaLnBrk="0" hangingPunct="0">
              <a:lnSpc>
                <a:spcPct val="40000"/>
              </a:lnSpc>
              <a:spcBef>
                <a:spcPct val="50000"/>
              </a:spcBef>
              <a:buSzTx/>
            </a:pPr>
            <a:r>
              <a:rPr lang="fr-FR" sz="2500" b="1" dirty="0">
                <a:solidFill>
                  <a:srgbClr val="061F5D"/>
                </a:solidFill>
                <a:hlinkClick r:id="rId3"/>
              </a:rPr>
              <a:t>https://clubs.ffvoile.fr/rallyes/</a:t>
            </a:r>
            <a:endParaRPr lang="fr-FR" sz="2500" b="1" dirty="0">
              <a:solidFill>
                <a:srgbClr val="061F5D"/>
              </a:solidFill>
            </a:endParaRPr>
          </a:p>
          <a:p>
            <a:pPr lvl="0" eaLnBrk="0" hangingPunct="0">
              <a:spcBef>
                <a:spcPts val="0"/>
              </a:spcBef>
              <a:buSzTx/>
            </a:pPr>
            <a:endParaRPr lang="fr-FR" sz="1200" i="1" dirty="0">
              <a:solidFill>
                <a:srgbClr val="061F5D"/>
              </a:solidFill>
            </a:endParaRPr>
          </a:p>
          <a:p>
            <a:pPr lvl="0" eaLnBrk="0" hangingPunct="0">
              <a:spcBef>
                <a:spcPts val="0"/>
              </a:spcBef>
              <a:buSzTx/>
            </a:pPr>
            <a:r>
              <a:rPr lang="fr-FR" sz="1200" i="1" dirty="0">
                <a:solidFill>
                  <a:srgbClr val="061F5D"/>
                </a:solidFill>
              </a:rPr>
              <a:t>Dans l’espace club du site de la fédération, menu « vos offres »</a:t>
            </a:r>
          </a:p>
          <a:p>
            <a:pPr eaLnBrk="0" hangingPunct="0">
              <a:lnSpc>
                <a:spcPct val="40000"/>
              </a:lnSpc>
              <a:spcBef>
                <a:spcPct val="50000"/>
              </a:spcBef>
              <a:buSzTx/>
            </a:pPr>
            <a:endParaRPr lang="fr-FR" sz="2500" b="1" dirty="0">
              <a:solidFill>
                <a:srgbClr val="061F5D"/>
              </a:solidFill>
            </a:endParaRPr>
          </a:p>
        </p:txBody>
      </p:sp>
      <p:pic>
        <p:nvPicPr>
          <p:cNvPr id="3" name="Graphique 2" descr="Index pointant vers la droite vu du côté du dos de la main">
            <a:extLst>
              <a:ext uri="{FF2B5EF4-FFF2-40B4-BE49-F238E27FC236}">
                <a16:creationId xmlns:a16="http://schemas.microsoft.com/office/drawing/2014/main" id="{CB0E1A81-1F87-4CA1-A5DD-A0A8671E00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7302">
            <a:off x="5609359" y="3972455"/>
            <a:ext cx="973280" cy="973280"/>
          </a:xfrm>
          <a:prstGeom prst="rect">
            <a:avLst/>
          </a:prstGeom>
        </p:spPr>
      </p:pic>
      <p:sp>
        <p:nvSpPr>
          <p:cNvPr id="18" name="ZoneTexte 17">
            <a:extLst>
              <a:ext uri="{FF2B5EF4-FFF2-40B4-BE49-F238E27FC236}">
                <a16:creationId xmlns:a16="http://schemas.microsoft.com/office/drawing/2014/main" id="{30F64675-AEFB-408C-9298-9B2E89D83A8E}"/>
              </a:ext>
            </a:extLst>
          </p:cNvPr>
          <p:cNvSpPr txBox="1"/>
          <p:nvPr/>
        </p:nvSpPr>
        <p:spPr bwMode="auto">
          <a:xfrm>
            <a:off x="4655840" y="2204865"/>
            <a:ext cx="6006455" cy="155427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txBody>
          <a:bodyPr wrap="square" rtlCol="0">
            <a:spAutoFit/>
          </a:bodyPr>
          <a:lstStyle/>
          <a:p>
            <a:pPr eaLnBrk="0" hangingPunct="0">
              <a:spcBef>
                <a:spcPts val="600"/>
              </a:spcBef>
              <a:spcAft>
                <a:spcPts val="600"/>
              </a:spcAft>
              <a:buSzTx/>
            </a:pPr>
            <a:r>
              <a:rPr lang="fr-FR" sz="1800" b="1" dirty="0">
                <a:solidFill>
                  <a:srgbClr val="061F5D"/>
                </a:solidFill>
                <a:sym typeface="Wingdings" panose="05000000000000000000" pitchFamily="2" charset="2"/>
              </a:rPr>
              <a:t> </a:t>
            </a:r>
            <a:r>
              <a:rPr lang="fr-FR" sz="1800" b="1" dirty="0">
                <a:solidFill>
                  <a:srgbClr val="061F5D"/>
                </a:solidFill>
              </a:rPr>
              <a:t>Testez les fiches, parcourir la FAQ…</a:t>
            </a:r>
          </a:p>
          <a:p>
            <a:pPr eaLnBrk="0" hangingPunct="0">
              <a:spcBef>
                <a:spcPts val="600"/>
              </a:spcBef>
              <a:spcAft>
                <a:spcPts val="600"/>
              </a:spcAft>
              <a:buSzTx/>
            </a:pPr>
            <a:r>
              <a:rPr lang="fr-FR" sz="1800" b="1" dirty="0">
                <a:solidFill>
                  <a:srgbClr val="061F5D"/>
                </a:solidFill>
                <a:sym typeface="Wingdings" panose="05000000000000000000" pitchFamily="2" charset="2"/>
              </a:rPr>
              <a:t> </a:t>
            </a:r>
            <a:r>
              <a:rPr lang="fr-FR" sz="1800" b="1" dirty="0">
                <a:solidFill>
                  <a:srgbClr val="061F5D"/>
                </a:solidFill>
              </a:rPr>
              <a:t>Nous faire vos retours à </a:t>
            </a:r>
            <a:r>
              <a:rPr lang="fr-FR" sz="1800" b="1" dirty="0">
                <a:solidFill>
                  <a:srgbClr val="061F5D"/>
                </a:solidFill>
                <a:hlinkClick r:id="rId6"/>
              </a:rPr>
              <a:t>rallye@ffvoile.fr</a:t>
            </a:r>
            <a:endParaRPr lang="fr-FR" sz="1800" b="1" dirty="0">
              <a:solidFill>
                <a:srgbClr val="061F5D"/>
              </a:solidFill>
            </a:endParaRPr>
          </a:p>
          <a:p>
            <a:pPr eaLnBrk="0" hangingPunct="0">
              <a:spcBef>
                <a:spcPts val="600"/>
              </a:spcBef>
              <a:spcAft>
                <a:spcPts val="600"/>
              </a:spcAft>
              <a:buSzTx/>
            </a:pPr>
            <a:r>
              <a:rPr lang="fr-FR" sz="1800" b="1" dirty="0">
                <a:solidFill>
                  <a:srgbClr val="061F5D"/>
                </a:solidFill>
                <a:sym typeface="Wingdings" panose="05000000000000000000" pitchFamily="2" charset="2"/>
              </a:rPr>
              <a:t> </a:t>
            </a:r>
            <a:r>
              <a:rPr lang="fr-FR" sz="1800" b="1" dirty="0">
                <a:solidFill>
                  <a:srgbClr val="061F5D"/>
                </a:solidFill>
              </a:rPr>
              <a:t>Identifiez vos offres de rallye !!!</a:t>
            </a:r>
          </a:p>
          <a:p>
            <a:pPr eaLnBrk="0" hangingPunct="0">
              <a:spcBef>
                <a:spcPts val="0"/>
              </a:spcBef>
              <a:buSzTx/>
            </a:pPr>
            <a:endParaRPr lang="fr-FR" sz="1600" b="1" dirty="0">
              <a:solidFill>
                <a:srgbClr val="061F5D"/>
              </a:solidFill>
            </a:endParaRPr>
          </a:p>
        </p:txBody>
      </p:sp>
    </p:spTree>
    <p:extLst>
      <p:ext uri="{BB962C8B-B14F-4D97-AF65-F5344CB8AC3E}">
        <p14:creationId xmlns:p14="http://schemas.microsoft.com/office/powerpoint/2010/main" val="2723605312"/>
      </p:ext>
    </p:extLst>
  </p:cSld>
  <p:clrMapOvr>
    <a:masterClrMapping/>
  </p:clrMapOvr>
</p:sld>
</file>

<file path=ppt/theme/theme1.xml><?xml version="1.0" encoding="utf-8"?>
<a:theme xmlns:a="http://schemas.openxmlformats.org/drawingml/2006/main" name="Présentation_FFVoile_2014">
  <a:themeElements>
    <a:clrScheme name="Personnalisé 1">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C00000"/>
      </a:hlink>
      <a:folHlink>
        <a:srgbClr val="7030A0"/>
      </a:folHlink>
    </a:clrScheme>
    <a:fontScheme name="Bande verticale">
      <a:majorFont>
        <a:latin typeface="Times New Roman"/>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419100" marR="0" indent="-419100" algn="l" defTabSz="914400" rtl="0" eaLnBrk="1" fontAlgn="base" latinLnBrk="0" hangingPunct="1">
          <a:lnSpc>
            <a:spcPct val="100000"/>
          </a:lnSpc>
          <a:spcBef>
            <a:spcPct val="20000"/>
          </a:spcBef>
          <a:spcAft>
            <a:spcPct val="0"/>
          </a:spcAft>
          <a:buClrTx/>
          <a:buSzPct val="80000"/>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419100" marR="0" indent="-419100" algn="l" defTabSz="914400" rtl="0" eaLnBrk="1" fontAlgn="base" latinLnBrk="0" hangingPunct="1">
          <a:lnSpc>
            <a:spcPct val="100000"/>
          </a:lnSpc>
          <a:spcBef>
            <a:spcPct val="20000"/>
          </a:spcBef>
          <a:spcAft>
            <a:spcPct val="0"/>
          </a:spcAft>
          <a:buClrTx/>
          <a:buSzPct val="80000"/>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a:spPr>
      <a:bodyPr wrap="square">
        <a:spAutoFit/>
      </a:bodyPr>
      <a:lstStyle>
        <a:defPPr eaLnBrk="0" hangingPunct="0">
          <a:lnSpc>
            <a:spcPct val="40000"/>
          </a:lnSpc>
          <a:spcBef>
            <a:spcPct val="50000"/>
          </a:spcBef>
          <a:buSzTx/>
          <a:defRPr sz="2500" b="1" dirty="0" smtClean="0">
            <a:solidFill>
              <a:srgbClr val="061F5D"/>
            </a:solidFill>
          </a:defRPr>
        </a:defPPr>
      </a:lstStyle>
    </a:txDef>
  </a:objectDefaults>
  <a:extraClrSchemeLst>
    <a:extraClrScheme>
      <a:clrScheme name="Bande vertical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ande vertical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ande vertical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nde vertical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ande vertical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ande vertical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2" id="{1135AACC-4414-40BC-BB08-F85D8159AAD8}" vid="{DD5D14D5-5199-4BDB-A679-F3FE357B0EC5}"/>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PPT_FFVoile</Template>
  <TotalTime>658</TotalTime>
  <Words>605</Words>
  <Application>Microsoft Office PowerPoint</Application>
  <PresentationFormat>Grand écran</PresentationFormat>
  <Paragraphs>93</Paragraphs>
  <Slides>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ＭＳ Ｐゴシック</vt:lpstr>
      <vt:lpstr>American Typewriter Condensed</vt:lpstr>
      <vt:lpstr>Arial</vt:lpstr>
      <vt:lpstr>Courier New</vt:lpstr>
      <vt:lpstr>Times New Roman</vt:lpstr>
      <vt:lpstr>Wingdings</vt:lpstr>
      <vt:lpstr>Présentation_FFVoile_2014</vt:lpstr>
      <vt:lpstr>Rallye nautique ffvoile</vt:lpstr>
      <vt:lpstr>RallyeS nautiqueS ffvoile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Boris GALOPIN</dc:creator>
  <cp:keywords>FFVoile</cp:keywords>
  <cp:lastModifiedBy>Boris GALOPIN</cp:lastModifiedBy>
  <cp:revision>48</cp:revision>
  <cp:lastPrinted>2013-02-08T08:19:36Z</cp:lastPrinted>
  <dcterms:created xsi:type="dcterms:W3CDTF">2025-03-07T10:31:57Z</dcterms:created>
  <dcterms:modified xsi:type="dcterms:W3CDTF">2025-04-08T08:46:32Z</dcterms:modified>
</cp:coreProperties>
</file>