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2ED22D-48B0-42C5-BF3A-38B57456C228}" v="15" dt="2024-04-23T13:13:19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4" autoAdjust="0"/>
    <p:restoredTop sz="94660"/>
  </p:normalViewPr>
  <p:slideViewPr>
    <p:cSldViewPr snapToGrid="0">
      <p:cViewPr>
        <p:scale>
          <a:sx n="125" d="100"/>
          <a:sy n="125" d="100"/>
        </p:scale>
        <p:origin x="970" y="-21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ENE MORVAN" userId="44fc7689-53b1-40a3-a9eb-7e393f9e5e7e" providerId="ADAL" clId="{FE2ED22D-48B0-42C5-BF3A-38B57456C228}"/>
    <pc:docChg chg="undo custSel modSld">
      <pc:chgData name="SOLENE MORVAN" userId="44fc7689-53b1-40a3-a9eb-7e393f9e5e7e" providerId="ADAL" clId="{FE2ED22D-48B0-42C5-BF3A-38B57456C228}" dt="2024-04-23T16:33:36.518" v="790" actId="20577"/>
      <pc:docMkLst>
        <pc:docMk/>
      </pc:docMkLst>
      <pc:sldChg chg="addSp delSp modSp mod">
        <pc:chgData name="SOLENE MORVAN" userId="44fc7689-53b1-40a3-a9eb-7e393f9e5e7e" providerId="ADAL" clId="{FE2ED22D-48B0-42C5-BF3A-38B57456C228}" dt="2024-04-23T16:33:36.518" v="790" actId="20577"/>
        <pc:sldMkLst>
          <pc:docMk/>
          <pc:sldMk cId="179194722" sldId="256"/>
        </pc:sldMkLst>
        <pc:spChg chg="add mod">
          <ac:chgData name="SOLENE MORVAN" userId="44fc7689-53b1-40a3-a9eb-7e393f9e5e7e" providerId="ADAL" clId="{FE2ED22D-48B0-42C5-BF3A-38B57456C228}" dt="2024-04-23T13:12:51.152" v="771" actId="20577"/>
          <ac:spMkLst>
            <pc:docMk/>
            <pc:sldMk cId="179194722" sldId="256"/>
            <ac:spMk id="2" creationId="{BF2AAAB6-35F0-2797-7080-E35E6456E1F8}"/>
          </ac:spMkLst>
        </pc:spChg>
        <pc:spChg chg="add mod">
          <ac:chgData name="SOLENE MORVAN" userId="44fc7689-53b1-40a3-a9eb-7e393f9e5e7e" providerId="ADAL" clId="{FE2ED22D-48B0-42C5-BF3A-38B57456C228}" dt="2024-04-23T13:13:15.738" v="775" actId="1076"/>
          <ac:spMkLst>
            <pc:docMk/>
            <pc:sldMk cId="179194722" sldId="256"/>
            <ac:spMk id="4" creationId="{329B23C5-0F58-3B42-8BD6-6E188CC02707}"/>
          </ac:spMkLst>
        </pc:spChg>
        <pc:spChg chg="del">
          <ac:chgData name="SOLENE MORVAN" userId="44fc7689-53b1-40a3-a9eb-7e393f9e5e7e" providerId="ADAL" clId="{FE2ED22D-48B0-42C5-BF3A-38B57456C228}" dt="2024-04-23T09:49:32.893" v="102" actId="478"/>
          <ac:spMkLst>
            <pc:docMk/>
            <pc:sldMk cId="179194722" sldId="256"/>
            <ac:spMk id="7" creationId="{B628F2E0-CB7B-424F-AD4F-00A8F0BBC235}"/>
          </ac:spMkLst>
        </pc:spChg>
        <pc:spChg chg="mod">
          <ac:chgData name="SOLENE MORVAN" userId="44fc7689-53b1-40a3-a9eb-7e393f9e5e7e" providerId="ADAL" clId="{FE2ED22D-48B0-42C5-BF3A-38B57456C228}" dt="2024-04-23T10:42:36.983" v="582" actId="14100"/>
          <ac:spMkLst>
            <pc:docMk/>
            <pc:sldMk cId="179194722" sldId="256"/>
            <ac:spMk id="9" creationId="{0EB862AA-0842-004B-B0E9-D67A67C34D46}"/>
          </ac:spMkLst>
        </pc:spChg>
        <pc:spChg chg="add mod">
          <ac:chgData name="SOLENE MORVAN" userId="44fc7689-53b1-40a3-a9eb-7e393f9e5e7e" providerId="ADAL" clId="{FE2ED22D-48B0-42C5-BF3A-38B57456C228}" dt="2024-04-23T16:33:23.828" v="783" actId="13926"/>
          <ac:spMkLst>
            <pc:docMk/>
            <pc:sldMk cId="179194722" sldId="256"/>
            <ac:spMk id="10" creationId="{312FD561-CD79-AD1C-2B50-67BA7C00123F}"/>
          </ac:spMkLst>
        </pc:spChg>
        <pc:spChg chg="mod">
          <ac:chgData name="SOLENE MORVAN" userId="44fc7689-53b1-40a3-a9eb-7e393f9e5e7e" providerId="ADAL" clId="{FE2ED22D-48B0-42C5-BF3A-38B57456C228}" dt="2024-04-23T09:51:14.157" v="127" actId="1076"/>
          <ac:spMkLst>
            <pc:docMk/>
            <pc:sldMk cId="179194722" sldId="256"/>
            <ac:spMk id="11" creationId="{50001BC3-3B6D-44F8-894B-E96C1D192C94}"/>
          </ac:spMkLst>
        </pc:spChg>
        <pc:spChg chg="del">
          <ac:chgData name="SOLENE MORVAN" userId="44fc7689-53b1-40a3-a9eb-7e393f9e5e7e" providerId="ADAL" clId="{FE2ED22D-48B0-42C5-BF3A-38B57456C228}" dt="2024-04-23T09:49:41.066" v="104" actId="478"/>
          <ac:spMkLst>
            <pc:docMk/>
            <pc:sldMk cId="179194722" sldId="256"/>
            <ac:spMk id="12" creationId="{6B4328D2-693B-4699-908A-D0214BD52564}"/>
          </ac:spMkLst>
        </pc:spChg>
        <pc:spChg chg="mod">
          <ac:chgData name="SOLENE MORVAN" userId="44fc7689-53b1-40a3-a9eb-7e393f9e5e7e" providerId="ADAL" clId="{FE2ED22D-48B0-42C5-BF3A-38B57456C228}" dt="2024-04-23T16:33:19.543" v="781" actId="13926"/>
          <ac:spMkLst>
            <pc:docMk/>
            <pc:sldMk cId="179194722" sldId="256"/>
            <ac:spMk id="14" creationId="{D76C8CAA-0618-4420-B390-0E2E6EF5EE0F}"/>
          </ac:spMkLst>
        </pc:spChg>
        <pc:spChg chg="mod">
          <ac:chgData name="SOLENE MORVAN" userId="44fc7689-53b1-40a3-a9eb-7e393f9e5e7e" providerId="ADAL" clId="{FE2ED22D-48B0-42C5-BF3A-38B57456C228}" dt="2024-04-23T16:33:21.396" v="782" actId="13926"/>
          <ac:spMkLst>
            <pc:docMk/>
            <pc:sldMk cId="179194722" sldId="256"/>
            <ac:spMk id="16" creationId="{44C8DA58-12A0-4726-B353-F5FDE3759988}"/>
          </ac:spMkLst>
        </pc:spChg>
        <pc:spChg chg="add mod ord">
          <ac:chgData name="SOLENE MORVAN" userId="44fc7689-53b1-40a3-a9eb-7e393f9e5e7e" providerId="ADAL" clId="{FE2ED22D-48B0-42C5-BF3A-38B57456C228}" dt="2024-04-23T10:36:43.603" v="489" actId="14100"/>
          <ac:spMkLst>
            <pc:docMk/>
            <pc:sldMk cId="179194722" sldId="256"/>
            <ac:spMk id="17" creationId="{33D356F3-2942-191F-9D50-9FB24498C799}"/>
          </ac:spMkLst>
        </pc:spChg>
        <pc:spChg chg="del">
          <ac:chgData name="SOLENE MORVAN" userId="44fc7689-53b1-40a3-a9eb-7e393f9e5e7e" providerId="ADAL" clId="{FE2ED22D-48B0-42C5-BF3A-38B57456C228}" dt="2024-04-23T09:42:06.184" v="48" actId="478"/>
          <ac:spMkLst>
            <pc:docMk/>
            <pc:sldMk cId="179194722" sldId="256"/>
            <ac:spMk id="18" creationId="{25C2E9E8-B352-469D-9B1B-7BDFF9C6E5A9}"/>
          </ac:spMkLst>
        </pc:spChg>
        <pc:spChg chg="mod">
          <ac:chgData name="SOLENE MORVAN" userId="44fc7689-53b1-40a3-a9eb-7e393f9e5e7e" providerId="ADAL" clId="{FE2ED22D-48B0-42C5-BF3A-38B57456C228}" dt="2024-04-23T16:33:26.275" v="784" actId="13926"/>
          <ac:spMkLst>
            <pc:docMk/>
            <pc:sldMk cId="179194722" sldId="256"/>
            <ac:spMk id="20" creationId="{3689E453-2009-4194-9E6C-53E325D408A6}"/>
          </ac:spMkLst>
        </pc:spChg>
        <pc:spChg chg="add mod">
          <ac:chgData name="SOLENE MORVAN" userId="44fc7689-53b1-40a3-a9eb-7e393f9e5e7e" providerId="ADAL" clId="{FE2ED22D-48B0-42C5-BF3A-38B57456C228}" dt="2024-04-23T10:30:00.827" v="305" actId="20577"/>
          <ac:spMkLst>
            <pc:docMk/>
            <pc:sldMk cId="179194722" sldId="256"/>
            <ac:spMk id="21" creationId="{C721C17E-ECBD-7A0E-ABD1-738B62DDEFE7}"/>
          </ac:spMkLst>
        </pc:spChg>
        <pc:spChg chg="add mod">
          <ac:chgData name="SOLENE MORVAN" userId="44fc7689-53b1-40a3-a9eb-7e393f9e5e7e" providerId="ADAL" clId="{FE2ED22D-48B0-42C5-BF3A-38B57456C228}" dt="2024-04-23T10:30:40.331" v="316" actId="1076"/>
          <ac:spMkLst>
            <pc:docMk/>
            <pc:sldMk cId="179194722" sldId="256"/>
            <ac:spMk id="27" creationId="{4029EF5B-C308-FBF1-BC45-AE8EDD48B4C0}"/>
          </ac:spMkLst>
        </pc:spChg>
        <pc:spChg chg="add mod">
          <ac:chgData name="SOLENE MORVAN" userId="44fc7689-53b1-40a3-a9eb-7e393f9e5e7e" providerId="ADAL" clId="{FE2ED22D-48B0-42C5-BF3A-38B57456C228}" dt="2024-04-23T10:34:24.053" v="428" actId="1076"/>
          <ac:spMkLst>
            <pc:docMk/>
            <pc:sldMk cId="179194722" sldId="256"/>
            <ac:spMk id="30" creationId="{68772558-744C-2F73-1871-9DABAD3354C5}"/>
          </ac:spMkLst>
        </pc:spChg>
        <pc:graphicFrameChg chg="mod modGraphic">
          <ac:chgData name="SOLENE MORVAN" userId="44fc7689-53b1-40a3-a9eb-7e393f9e5e7e" providerId="ADAL" clId="{FE2ED22D-48B0-42C5-BF3A-38B57456C228}" dt="2024-04-23T16:33:36.518" v="790" actId="20577"/>
          <ac:graphicFrameMkLst>
            <pc:docMk/>
            <pc:sldMk cId="179194722" sldId="256"/>
            <ac:graphicFrameMk id="13" creationId="{EBC4741E-67F3-45F9-ACB7-D12A5BC06E3B}"/>
          </ac:graphicFrameMkLst>
        </pc:graphicFrameChg>
        <pc:picChg chg="add mod">
          <ac:chgData name="SOLENE MORVAN" userId="44fc7689-53b1-40a3-a9eb-7e393f9e5e7e" providerId="ADAL" clId="{FE2ED22D-48B0-42C5-BF3A-38B57456C228}" dt="2024-04-23T09:52:03.644" v="135" actId="1076"/>
          <ac:picMkLst>
            <pc:docMk/>
            <pc:sldMk cId="179194722" sldId="256"/>
            <ac:picMk id="3" creationId="{6056317E-63F9-2D0D-A3BF-776222F359A8}"/>
          </ac:picMkLst>
        </pc:picChg>
        <pc:picChg chg="del">
          <ac:chgData name="SOLENE MORVAN" userId="44fc7689-53b1-40a3-a9eb-7e393f9e5e7e" providerId="ADAL" clId="{FE2ED22D-48B0-42C5-BF3A-38B57456C228}" dt="2024-04-23T09:35:04.835" v="0" actId="478"/>
          <ac:picMkLst>
            <pc:docMk/>
            <pc:sldMk cId="179194722" sldId="256"/>
            <ac:picMk id="4" creationId="{CE940D84-E7D6-483D-9EE6-1103B0032436}"/>
          </ac:picMkLst>
        </pc:picChg>
        <pc:picChg chg="add mod">
          <ac:chgData name="SOLENE MORVAN" userId="44fc7689-53b1-40a3-a9eb-7e393f9e5e7e" providerId="ADAL" clId="{FE2ED22D-48B0-42C5-BF3A-38B57456C228}" dt="2024-04-23T13:13:12.923" v="774" actId="1076"/>
          <ac:picMkLst>
            <pc:docMk/>
            <pc:sldMk cId="179194722" sldId="256"/>
            <ac:picMk id="5" creationId="{C9DB5746-E42B-E34E-514C-10D7F05ACDD9}"/>
          </ac:picMkLst>
        </pc:picChg>
        <pc:picChg chg="mod">
          <ac:chgData name="SOLENE MORVAN" userId="44fc7689-53b1-40a3-a9eb-7e393f9e5e7e" providerId="ADAL" clId="{FE2ED22D-48B0-42C5-BF3A-38B57456C228}" dt="2024-04-23T10:39:30.904" v="574" actId="1038"/>
          <ac:picMkLst>
            <pc:docMk/>
            <pc:sldMk cId="179194722" sldId="256"/>
            <ac:picMk id="6" creationId="{6C86DC1B-120D-411A-8FCC-ECE91C5B7843}"/>
          </ac:picMkLst>
        </pc:picChg>
        <pc:picChg chg="add mod">
          <ac:chgData name="SOLENE MORVAN" userId="44fc7689-53b1-40a3-a9eb-7e393f9e5e7e" providerId="ADAL" clId="{FE2ED22D-48B0-42C5-BF3A-38B57456C228}" dt="2024-04-23T13:13:33.555" v="779" actId="1076"/>
          <ac:picMkLst>
            <pc:docMk/>
            <pc:sldMk cId="179194722" sldId="256"/>
            <ac:picMk id="7" creationId="{AF96A442-DBF8-D28A-4FB1-E54E8CAE9BCB}"/>
          </ac:picMkLst>
        </pc:picChg>
        <pc:picChg chg="add mod">
          <ac:chgData name="SOLENE MORVAN" userId="44fc7689-53b1-40a3-a9eb-7e393f9e5e7e" providerId="ADAL" clId="{FE2ED22D-48B0-42C5-BF3A-38B57456C228}" dt="2024-04-23T10:39:30.904" v="574" actId="1038"/>
          <ac:picMkLst>
            <pc:docMk/>
            <pc:sldMk cId="179194722" sldId="256"/>
            <ac:picMk id="8" creationId="{6475B394-5743-3924-6758-3A76D737802C}"/>
          </ac:picMkLst>
        </pc:picChg>
        <pc:picChg chg="add mod ord modCrop">
          <ac:chgData name="SOLENE MORVAN" userId="44fc7689-53b1-40a3-a9eb-7e393f9e5e7e" providerId="ADAL" clId="{FE2ED22D-48B0-42C5-BF3A-38B57456C228}" dt="2024-04-23T09:51:29.999" v="132" actId="1076"/>
          <ac:picMkLst>
            <pc:docMk/>
            <pc:sldMk cId="179194722" sldId="256"/>
            <ac:picMk id="15" creationId="{DD096B70-00EF-48D2-612B-CD042E70A13F}"/>
          </ac:picMkLst>
        </pc:picChg>
        <pc:picChg chg="add mod modCrop">
          <ac:chgData name="SOLENE MORVAN" userId="44fc7689-53b1-40a3-a9eb-7e393f9e5e7e" providerId="ADAL" clId="{FE2ED22D-48B0-42C5-BF3A-38B57456C228}" dt="2024-04-23T09:50:52.149" v="123" actId="14100"/>
          <ac:picMkLst>
            <pc:docMk/>
            <pc:sldMk cId="179194722" sldId="256"/>
            <ac:picMk id="19" creationId="{DE6EAD38-5EB0-F91D-E598-76066F797DF4}"/>
          </ac:picMkLst>
        </pc:picChg>
        <pc:picChg chg="mod">
          <ac:chgData name="SOLENE MORVAN" userId="44fc7689-53b1-40a3-a9eb-7e393f9e5e7e" providerId="ADAL" clId="{FE2ED22D-48B0-42C5-BF3A-38B57456C228}" dt="2024-04-23T10:39:30.904" v="574" actId="1038"/>
          <ac:picMkLst>
            <pc:docMk/>
            <pc:sldMk cId="179194722" sldId="256"/>
            <ac:picMk id="22" creationId="{CE858D99-E561-47B2-A3FD-C0383561EE51}"/>
          </ac:picMkLst>
        </pc:picChg>
        <pc:picChg chg="mod">
          <ac:chgData name="SOLENE MORVAN" userId="44fc7689-53b1-40a3-a9eb-7e393f9e5e7e" providerId="ADAL" clId="{FE2ED22D-48B0-42C5-BF3A-38B57456C228}" dt="2024-04-23T10:39:30.904" v="574" actId="1038"/>
          <ac:picMkLst>
            <pc:docMk/>
            <pc:sldMk cId="179194722" sldId="256"/>
            <ac:picMk id="24" creationId="{73DD5B7B-DFFB-488D-912F-5351B7325FC3}"/>
          </ac:picMkLst>
        </pc:picChg>
        <pc:picChg chg="add mod ord">
          <ac:chgData name="SOLENE MORVAN" userId="44fc7689-53b1-40a3-a9eb-7e393f9e5e7e" providerId="ADAL" clId="{FE2ED22D-48B0-42C5-BF3A-38B57456C228}" dt="2024-04-23T10:31:08.989" v="331" actId="1038"/>
          <ac:picMkLst>
            <pc:docMk/>
            <pc:sldMk cId="179194722" sldId="256"/>
            <ac:picMk id="25" creationId="{52B11B8F-8020-102E-CA58-F601AAF458E0}"/>
          </ac:picMkLst>
        </pc:picChg>
        <pc:picChg chg="del">
          <ac:chgData name="SOLENE MORVAN" userId="44fc7689-53b1-40a3-a9eb-7e393f9e5e7e" providerId="ADAL" clId="{FE2ED22D-48B0-42C5-BF3A-38B57456C228}" dt="2024-04-23T09:42:16.551" v="49" actId="478"/>
          <ac:picMkLst>
            <pc:docMk/>
            <pc:sldMk cId="179194722" sldId="256"/>
            <ac:picMk id="26" creationId="{0FF40C8C-7E2D-4801-838A-CC845B0C2696}"/>
          </ac:picMkLst>
        </pc:picChg>
        <pc:picChg chg="add mod">
          <ac:chgData name="SOLENE MORVAN" userId="44fc7689-53b1-40a3-a9eb-7e393f9e5e7e" providerId="ADAL" clId="{FE2ED22D-48B0-42C5-BF3A-38B57456C228}" dt="2024-04-23T10:34:20.529" v="426" actId="14100"/>
          <ac:picMkLst>
            <pc:docMk/>
            <pc:sldMk cId="179194722" sldId="256"/>
            <ac:picMk id="29" creationId="{1B195156-C558-27B2-DB5C-1998A96A794D}"/>
          </ac:picMkLst>
        </pc:picChg>
        <pc:picChg chg="add mod">
          <ac:chgData name="SOLENE MORVAN" userId="44fc7689-53b1-40a3-a9eb-7e393f9e5e7e" providerId="ADAL" clId="{FE2ED22D-48B0-42C5-BF3A-38B57456C228}" dt="2024-04-23T10:35:12.399" v="440" actId="1076"/>
          <ac:picMkLst>
            <pc:docMk/>
            <pc:sldMk cId="179194722" sldId="256"/>
            <ac:picMk id="31" creationId="{9E8F717B-B9AE-6F47-360F-6F7D42483B8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65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8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69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9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55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58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73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87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22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49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73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AF2FE-0883-4FBF-A64C-1D65C306AF6B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2EA1D-5CC3-4D78-BBA5-C126431BD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75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>
            <a:extLst>
              <a:ext uri="{FF2B5EF4-FFF2-40B4-BE49-F238E27FC236}">
                <a16:creationId xmlns:a16="http://schemas.microsoft.com/office/drawing/2014/main" id="{33D356F3-2942-191F-9D50-9FB24498C799}"/>
              </a:ext>
            </a:extLst>
          </p:cNvPr>
          <p:cNvSpPr txBox="1"/>
          <p:nvPr/>
        </p:nvSpPr>
        <p:spPr>
          <a:xfrm>
            <a:off x="3428999" y="1273521"/>
            <a:ext cx="3429001" cy="309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EB862AA-0842-004B-B0E9-D67A67C34D46}"/>
              </a:ext>
            </a:extLst>
          </p:cNvPr>
          <p:cNvSpPr txBox="1"/>
          <p:nvPr/>
        </p:nvSpPr>
        <p:spPr>
          <a:xfrm>
            <a:off x="-1" y="1270921"/>
            <a:ext cx="3384000" cy="309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sz="1200" i="1" dirty="0">
                <a:solidFill>
                  <a:srgbClr val="C00000"/>
                </a:solidFill>
                <a:latin typeface="+mj-lt"/>
              </a:rPr>
              <a:t>Intégrer ici </a:t>
            </a:r>
          </a:p>
          <a:p>
            <a:pPr algn="r"/>
            <a:r>
              <a:rPr lang="fr-FR" sz="1200" i="1" dirty="0">
                <a:solidFill>
                  <a:srgbClr val="C00000"/>
                </a:solidFill>
                <a:latin typeface="+mj-lt"/>
              </a:rPr>
              <a:t>1 ou 2 photos de l’offre</a:t>
            </a:r>
          </a:p>
          <a:p>
            <a:pPr algn="r"/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sz="900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i="1" dirty="0">
              <a:latin typeface="+mj-lt"/>
            </a:endParaRPr>
          </a:p>
          <a:p>
            <a:endParaRPr lang="fr-FR" sz="900" i="1" dirty="0">
              <a:latin typeface="+mj-lt"/>
            </a:endParaRPr>
          </a:p>
          <a:p>
            <a:endParaRPr lang="fr-FR" i="1" dirty="0">
              <a:latin typeface="+mj-lt"/>
            </a:endParaRPr>
          </a:p>
        </p:txBody>
      </p:sp>
      <p:pic>
        <p:nvPicPr>
          <p:cNvPr id="6" name="Graphique 5" descr="Chronomètre avec un remplissage uni">
            <a:extLst>
              <a:ext uri="{FF2B5EF4-FFF2-40B4-BE49-F238E27FC236}">
                <a16:creationId xmlns:a16="http://schemas.microsoft.com/office/drawing/2014/main" id="{6C86DC1B-120D-411A-8FCC-ECE91C5B7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0294" y="4443971"/>
            <a:ext cx="457200" cy="457200"/>
          </a:xfrm>
          <a:prstGeom prst="rect">
            <a:avLst/>
          </a:prstGeom>
        </p:spPr>
      </p:pic>
      <p:sp>
        <p:nvSpPr>
          <p:cNvPr id="11" name="ZoneTexte 1">
            <a:extLst>
              <a:ext uri="{FF2B5EF4-FFF2-40B4-BE49-F238E27FC236}">
                <a16:creationId xmlns:a16="http://schemas.microsoft.com/office/drawing/2014/main" id="{50001BC3-3B6D-44F8-894B-E96C1D192C94}"/>
              </a:ext>
            </a:extLst>
          </p:cNvPr>
          <p:cNvSpPr txBox="1"/>
          <p:nvPr/>
        </p:nvSpPr>
        <p:spPr>
          <a:xfrm>
            <a:off x="936685" y="777559"/>
            <a:ext cx="4456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Titre de votre offre Slow Tourisme </a:t>
            </a:r>
            <a:r>
              <a:rPr lang="fr-FR" b="1" dirty="0" err="1"/>
              <a:t>FFVoile</a:t>
            </a:r>
            <a:endParaRPr lang="fr-FR" b="1" dirty="0"/>
          </a:p>
        </p:txBody>
      </p:sp>
      <p:graphicFrame>
        <p:nvGraphicFramePr>
          <p:cNvPr id="13" name="Tableau 13">
            <a:extLst>
              <a:ext uri="{FF2B5EF4-FFF2-40B4-BE49-F238E27FC236}">
                <a16:creationId xmlns:a16="http://schemas.microsoft.com/office/drawing/2014/main" id="{EBC4741E-67F3-45F9-ACB7-D12A5BC06E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55747"/>
              </p:ext>
            </p:extLst>
          </p:nvPr>
        </p:nvGraphicFramePr>
        <p:xfrm>
          <a:off x="323952" y="5441935"/>
          <a:ext cx="6207465" cy="39606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684957">
                  <a:extLst>
                    <a:ext uri="{9D8B030D-6E8A-4147-A177-3AD203B41FA5}">
                      <a16:colId xmlns:a16="http://schemas.microsoft.com/office/drawing/2014/main" val="2875241147"/>
                    </a:ext>
                  </a:extLst>
                </a:gridCol>
                <a:gridCol w="4522508">
                  <a:extLst>
                    <a:ext uri="{9D8B030D-6E8A-4147-A177-3AD203B41FA5}">
                      <a16:colId xmlns:a16="http://schemas.microsoft.com/office/drawing/2014/main" val="1562118693"/>
                    </a:ext>
                  </a:extLst>
                </a:gridCol>
              </a:tblGrid>
              <a:tr h="306189">
                <a:tc>
                  <a:txBody>
                    <a:bodyPr/>
                    <a:lstStyle/>
                    <a:p>
                      <a:r>
                        <a:rPr lang="fr-FR" sz="1200" b="0" cap="all" baseline="0" dirty="0">
                          <a:solidFill>
                            <a:schemeClr val="bg1"/>
                          </a:solidFill>
                          <a:highlight>
                            <a:srgbClr val="0054A0"/>
                          </a:highlight>
                        </a:rPr>
                        <a:t>Nom de la structure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845181"/>
                  </a:ext>
                </a:extLst>
              </a:tr>
              <a:tr h="306189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Support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712166"/>
                  </a:ext>
                </a:extLst>
              </a:tr>
              <a:tr h="1551052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Descriptif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943470"/>
                  </a:ext>
                </a:extLst>
              </a:tr>
              <a:tr h="278805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Publics accueillis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961534"/>
                  </a:ext>
                </a:extLst>
              </a:tr>
              <a:tr h="278805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Calendrier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729883"/>
                  </a:ext>
                </a:extLst>
              </a:tr>
              <a:tr h="314402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Matériel fourni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374535"/>
                  </a:ext>
                </a:extLst>
              </a:tr>
              <a:tr h="281730"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A prévoir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339951"/>
                  </a:ext>
                </a:extLst>
              </a:tr>
              <a:tr h="3355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Coordonnées pour la réservation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0567157"/>
                  </a:ext>
                </a:extLst>
              </a:tr>
            </a:tbl>
          </a:graphicData>
        </a:graphic>
      </p:graphicFrame>
      <p:sp>
        <p:nvSpPr>
          <p:cNvPr id="14" name="ZoneTexte 13">
            <a:extLst>
              <a:ext uri="{FF2B5EF4-FFF2-40B4-BE49-F238E27FC236}">
                <a16:creationId xmlns:a16="http://schemas.microsoft.com/office/drawing/2014/main" id="{D76C8CAA-0618-4420-B390-0E2E6EF5EE0F}"/>
              </a:ext>
            </a:extLst>
          </p:cNvPr>
          <p:cNvSpPr txBox="1"/>
          <p:nvPr/>
        </p:nvSpPr>
        <p:spPr>
          <a:xfrm>
            <a:off x="1081694" y="490241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highlight>
                  <a:srgbClr val="C0C0C0"/>
                </a:highlight>
              </a:rPr>
              <a:t>Durée</a:t>
            </a:r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4C8DA58-12A0-4726-B353-F5FDE3759988}"/>
              </a:ext>
            </a:extLst>
          </p:cNvPr>
          <p:cNvSpPr txBox="1"/>
          <p:nvPr/>
        </p:nvSpPr>
        <p:spPr>
          <a:xfrm>
            <a:off x="2036662" y="4888559"/>
            <a:ext cx="18308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highlight>
                  <a:srgbClr val="C0C0C0"/>
                </a:highlight>
              </a:rPr>
              <a:t>Niveau</a:t>
            </a:r>
          </a:p>
          <a:p>
            <a:pPr algn="ctr"/>
            <a:r>
              <a:rPr lang="fr-FR" sz="1000" i="1" dirty="0">
                <a:solidFill>
                  <a:schemeClr val="bg2">
                    <a:lumMod val="50000"/>
                  </a:schemeClr>
                </a:solidFill>
              </a:rPr>
              <a:t>(débutant • confirmé • expert)</a:t>
            </a:r>
            <a:endParaRPr lang="fr-FR" sz="12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689E453-2009-4194-9E6C-53E325D408A6}"/>
              </a:ext>
            </a:extLst>
          </p:cNvPr>
          <p:cNvSpPr txBox="1"/>
          <p:nvPr/>
        </p:nvSpPr>
        <p:spPr>
          <a:xfrm>
            <a:off x="5325516" y="491202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highlight>
                  <a:srgbClr val="C0C0C0"/>
                </a:highlight>
              </a:rPr>
              <a:t>Tarifs</a:t>
            </a:r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22" name="Graphique 21" descr="Paramètres avec un remplissage uni">
            <a:extLst>
              <a:ext uri="{FF2B5EF4-FFF2-40B4-BE49-F238E27FC236}">
                <a16:creationId xmlns:a16="http://schemas.microsoft.com/office/drawing/2014/main" id="{CE858D99-E561-47B2-A3FD-C0383561EE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37727" y="4469105"/>
            <a:ext cx="460499" cy="460499"/>
          </a:xfrm>
          <a:prstGeom prst="rect">
            <a:avLst/>
          </a:prstGeom>
        </p:spPr>
      </p:pic>
      <p:pic>
        <p:nvPicPr>
          <p:cNvPr id="24" name="Graphique 23" descr="Euro avec un remplissage uni">
            <a:extLst>
              <a:ext uri="{FF2B5EF4-FFF2-40B4-BE49-F238E27FC236}">
                <a16:creationId xmlns:a16="http://schemas.microsoft.com/office/drawing/2014/main" id="{73DD5B7B-DFFB-488D-912F-5351B7325F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12204" y="4445329"/>
            <a:ext cx="460499" cy="460499"/>
          </a:xfrm>
          <a:prstGeom prst="rect">
            <a:avLst/>
          </a:prstGeom>
        </p:spPr>
      </p:pic>
      <p:pic>
        <p:nvPicPr>
          <p:cNvPr id="3" name="Image 2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6056317E-63F9-2D0D-A3BF-776222F359A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678" y="193723"/>
            <a:ext cx="953168" cy="953168"/>
          </a:xfrm>
          <a:prstGeom prst="rect">
            <a:avLst/>
          </a:prstGeom>
        </p:spPr>
      </p:pic>
      <p:pic>
        <p:nvPicPr>
          <p:cNvPr id="8" name="Graphique 7" descr="Repère avec un remplissage uni">
            <a:extLst>
              <a:ext uri="{FF2B5EF4-FFF2-40B4-BE49-F238E27FC236}">
                <a16:creationId xmlns:a16="http://schemas.microsoft.com/office/drawing/2014/main" id="{6475B394-5743-3924-6758-3A76D737802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58758" y="4430859"/>
            <a:ext cx="483423" cy="483423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12FD561-CD79-AD1C-2B50-67BA7C00123F}"/>
              </a:ext>
            </a:extLst>
          </p:cNvPr>
          <p:cNvSpPr txBox="1"/>
          <p:nvPr/>
        </p:nvSpPr>
        <p:spPr>
          <a:xfrm>
            <a:off x="3972061" y="4898168"/>
            <a:ext cx="1016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highlight>
                  <a:srgbClr val="C0C0C0"/>
                </a:highlight>
              </a:rPr>
              <a:t>Lieu de rendez-vous</a:t>
            </a:r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DD096B70-00EF-48D2-612B-CD042E70A13F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2" t="4403" r="10207" b="87249"/>
          <a:stretch/>
        </p:blipFill>
        <p:spPr>
          <a:xfrm>
            <a:off x="5619648" y="9516496"/>
            <a:ext cx="914400" cy="38570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DE6EAD38-5EB0-F91D-E598-76066F797DF4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r="74082"/>
          <a:stretch/>
        </p:blipFill>
        <p:spPr>
          <a:xfrm>
            <a:off x="0" y="0"/>
            <a:ext cx="1225499" cy="2078182"/>
          </a:xfrm>
          <a:prstGeom prst="rect">
            <a:avLst/>
          </a:prstGeom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C721C17E-ECBD-7A0E-ABD1-738B62DDEFE7}"/>
              </a:ext>
            </a:extLst>
          </p:cNvPr>
          <p:cNvSpPr txBox="1"/>
          <p:nvPr/>
        </p:nvSpPr>
        <p:spPr>
          <a:xfrm>
            <a:off x="541020" y="9570850"/>
            <a:ext cx="50786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>
                <a:solidFill>
                  <a:srgbClr val="C00000"/>
                </a:solidFill>
              </a:rPr>
              <a:t>Si vous avez plusieurs offres Slow Tourisme, créez une page supplémentaire pour chaque offre.</a:t>
            </a:r>
            <a:endParaRPr lang="fr-FR" sz="1200" i="1" dirty="0">
              <a:solidFill>
                <a:srgbClr val="C00000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029EF5B-C308-FBF1-BC45-AE8EDD48B4C0}"/>
              </a:ext>
            </a:extLst>
          </p:cNvPr>
          <p:cNvSpPr/>
          <p:nvPr/>
        </p:nvSpPr>
        <p:spPr>
          <a:xfrm>
            <a:off x="323952" y="9555078"/>
            <a:ext cx="252000" cy="25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5" name="Graphique 24" descr="Ajouter avec un remplissage uni">
            <a:extLst>
              <a:ext uri="{FF2B5EF4-FFF2-40B4-BE49-F238E27FC236}">
                <a16:creationId xmlns:a16="http://schemas.microsoft.com/office/drawing/2014/main" id="{52B11B8F-8020-102E-CA58-F601AAF458E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flipV="1">
            <a:off x="358886" y="9582391"/>
            <a:ext cx="197374" cy="197374"/>
          </a:xfrm>
          <a:prstGeom prst="rect">
            <a:avLst/>
          </a:prstGeom>
        </p:spPr>
      </p:pic>
      <p:pic>
        <p:nvPicPr>
          <p:cNvPr id="29" name="Graphique 28" descr="Retour contour">
            <a:extLst>
              <a:ext uri="{FF2B5EF4-FFF2-40B4-BE49-F238E27FC236}">
                <a16:creationId xmlns:a16="http://schemas.microsoft.com/office/drawing/2014/main" id="{1B195156-C558-27B2-DB5C-1998A96A794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560709" flipH="1">
            <a:off x="715648" y="4889510"/>
            <a:ext cx="552441" cy="339142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68772558-744C-2F73-1871-9DABAD3354C5}"/>
              </a:ext>
            </a:extLst>
          </p:cNvPr>
          <p:cNvSpPr txBox="1"/>
          <p:nvPr/>
        </p:nvSpPr>
        <p:spPr>
          <a:xfrm>
            <a:off x="55843" y="4588092"/>
            <a:ext cx="111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>
                <a:solidFill>
                  <a:srgbClr val="C00000"/>
                </a:solidFill>
              </a:rPr>
              <a:t>Compléter ici les informations</a:t>
            </a:r>
            <a:endParaRPr lang="fr-FR" sz="1200" i="1" dirty="0">
              <a:solidFill>
                <a:srgbClr val="C00000"/>
              </a:solidFill>
            </a:endParaRPr>
          </a:p>
        </p:txBody>
      </p:sp>
      <p:pic>
        <p:nvPicPr>
          <p:cNvPr id="31" name="Graphique 30" descr="Retour contour">
            <a:extLst>
              <a:ext uri="{FF2B5EF4-FFF2-40B4-BE49-F238E27FC236}">
                <a16:creationId xmlns:a16="http://schemas.microsoft.com/office/drawing/2014/main" id="{9E8F717B-B9AE-6F47-360F-6F7D42483B8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3670962" flipH="1">
            <a:off x="407913" y="5017144"/>
            <a:ext cx="574973" cy="40559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BF2AAAB6-35F0-2797-7080-E35E6456E1F8}"/>
              </a:ext>
            </a:extLst>
          </p:cNvPr>
          <p:cNvSpPr txBox="1"/>
          <p:nvPr/>
        </p:nvSpPr>
        <p:spPr>
          <a:xfrm>
            <a:off x="1038676" y="126320"/>
            <a:ext cx="4456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/>
              <a:t>Votre département : ........................</a:t>
            </a:r>
          </a:p>
          <a:p>
            <a:r>
              <a:rPr lang="fr-FR" sz="1200" dirty="0"/>
              <a:t>Votre ville : ……………………………………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29B23C5-0F58-3B42-8BD6-6E188CC02707}"/>
              </a:ext>
            </a:extLst>
          </p:cNvPr>
          <p:cNvSpPr txBox="1"/>
          <p:nvPr/>
        </p:nvSpPr>
        <p:spPr>
          <a:xfrm>
            <a:off x="4056107" y="142558"/>
            <a:ext cx="11138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>
                <a:solidFill>
                  <a:srgbClr val="C00000"/>
                </a:solidFill>
              </a:rPr>
              <a:t>À compléter</a:t>
            </a:r>
            <a:endParaRPr lang="fr-FR" sz="1200" i="1" dirty="0">
              <a:solidFill>
                <a:srgbClr val="C00000"/>
              </a:solidFill>
            </a:endParaRPr>
          </a:p>
        </p:txBody>
      </p:sp>
      <p:pic>
        <p:nvPicPr>
          <p:cNvPr id="5" name="Graphique 4" descr="Retour contour">
            <a:extLst>
              <a:ext uri="{FF2B5EF4-FFF2-40B4-BE49-F238E27FC236}">
                <a16:creationId xmlns:a16="http://schemas.microsoft.com/office/drawing/2014/main" id="{C9DB5746-E42B-E34E-514C-10D7F05ACDD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9538082" flipH="1">
            <a:off x="3491977" y="46117"/>
            <a:ext cx="574973" cy="405590"/>
          </a:xfrm>
          <a:prstGeom prst="rect">
            <a:avLst/>
          </a:prstGeom>
        </p:spPr>
      </p:pic>
      <p:pic>
        <p:nvPicPr>
          <p:cNvPr id="7" name="Graphique 6" descr="Retour contour">
            <a:extLst>
              <a:ext uri="{FF2B5EF4-FFF2-40B4-BE49-F238E27FC236}">
                <a16:creationId xmlns:a16="http://schemas.microsoft.com/office/drawing/2014/main" id="{AF96A442-DBF8-D28A-4FB1-E54E8CAE9BC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5872106" flipH="1">
            <a:off x="3695841" y="356599"/>
            <a:ext cx="552441" cy="33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47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</TotalTime>
  <Words>75</Words>
  <Application>Microsoft Office PowerPoint</Application>
  <PresentationFormat>Format A4 (210 x 297 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SOLENE MORVAN</dc:creator>
  <cp:lastModifiedBy>SOLENE MORVAN</cp:lastModifiedBy>
  <cp:revision>1</cp:revision>
  <dcterms:created xsi:type="dcterms:W3CDTF">2021-11-17T08:48:55Z</dcterms:created>
  <dcterms:modified xsi:type="dcterms:W3CDTF">2024-04-23T16:33:43Z</dcterms:modified>
</cp:coreProperties>
</file>