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sldIdLst>
    <p:sldId id="259" r:id="rId3"/>
    <p:sldId id="273" r:id="rId4"/>
    <p:sldId id="263" r:id="rId5"/>
    <p:sldId id="268" r:id="rId6"/>
    <p:sldId id="261" r:id="rId7"/>
    <p:sldId id="27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E0F28-9116-468C-BC38-1B8E4557DC5D}" v="23" dt="2026-06-02T07:54:13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MAGURNO" userId="0395c2dc-1617-4d71-9695-9744a2667328" providerId="ADAL" clId="{6268C59F-21A4-4B8D-9FC6-0EC7ECD93801}"/>
    <pc:docChg chg="undo custSel addSld delSld modSld sldOrd">
      <pc:chgData name="Julien MAGURNO" userId="0395c2dc-1617-4d71-9695-9744a2667328" providerId="ADAL" clId="{6268C59F-21A4-4B8D-9FC6-0EC7ECD93801}" dt="2026-06-02T07:56:53.412" v="428" actId="1076"/>
      <pc:docMkLst>
        <pc:docMk/>
      </pc:docMkLst>
      <pc:sldChg chg="addSp delSp modSp mod">
        <pc:chgData name="Julien MAGURNO" userId="0395c2dc-1617-4d71-9695-9744a2667328" providerId="ADAL" clId="{6268C59F-21A4-4B8D-9FC6-0EC7ECD93801}" dt="2026-06-01T07:36:23.767" v="208" actId="1076"/>
        <pc:sldMkLst>
          <pc:docMk/>
          <pc:sldMk cId="3079889204" sldId="259"/>
        </pc:sldMkLst>
        <pc:spChg chg="mod">
          <ac:chgData name="Julien MAGURNO" userId="0395c2dc-1617-4d71-9695-9744a2667328" providerId="ADAL" clId="{6268C59F-21A4-4B8D-9FC6-0EC7ECD93801}" dt="2026-06-01T07:08:38.040" v="11" actId="20577"/>
          <ac:spMkLst>
            <pc:docMk/>
            <pc:sldMk cId="3079889204" sldId="259"/>
            <ac:spMk id="5" creationId="{2AE59204-2A14-96B6-12DF-34488D693DBF}"/>
          </ac:spMkLst>
        </pc:spChg>
        <pc:picChg chg="add del mod">
          <ac:chgData name="Julien MAGURNO" userId="0395c2dc-1617-4d71-9695-9744a2667328" providerId="ADAL" clId="{6268C59F-21A4-4B8D-9FC6-0EC7ECD93801}" dt="2026-06-01T07:36:19.220" v="205" actId="478"/>
          <ac:picMkLst>
            <pc:docMk/>
            <pc:sldMk cId="3079889204" sldId="259"/>
            <ac:picMk id="6" creationId="{F067E98D-729F-F1A4-50DE-6E8CE36AB2EE}"/>
          </ac:picMkLst>
        </pc:picChg>
        <pc:picChg chg="del mod">
          <ac:chgData name="Julien MAGURNO" userId="0395c2dc-1617-4d71-9695-9744a2667328" providerId="ADAL" clId="{6268C59F-21A4-4B8D-9FC6-0EC7ECD93801}" dt="2026-06-01T07:33:41.646" v="201" actId="478"/>
          <ac:picMkLst>
            <pc:docMk/>
            <pc:sldMk cId="3079889204" sldId="259"/>
            <ac:picMk id="9" creationId="{1A0E0B52-0D68-18AD-755E-C49072E9B0EE}"/>
          </ac:picMkLst>
        </pc:picChg>
        <pc:picChg chg="add mod">
          <ac:chgData name="Julien MAGURNO" userId="0395c2dc-1617-4d71-9695-9744a2667328" providerId="ADAL" clId="{6268C59F-21A4-4B8D-9FC6-0EC7ECD93801}" dt="2026-06-01T07:36:23.767" v="208" actId="1076"/>
          <ac:picMkLst>
            <pc:docMk/>
            <pc:sldMk cId="3079889204" sldId="259"/>
            <ac:picMk id="10" creationId="{2E6D02DF-ACFF-8708-2086-B6046EC8F22D}"/>
          </ac:picMkLst>
        </pc:picChg>
      </pc:sldChg>
      <pc:sldChg chg="addSp delSp modSp mod">
        <pc:chgData name="Julien MAGURNO" userId="0395c2dc-1617-4d71-9695-9744a2667328" providerId="ADAL" clId="{6268C59F-21A4-4B8D-9FC6-0EC7ECD93801}" dt="2026-06-01T07:29:39.136" v="77" actId="1076"/>
        <pc:sldMkLst>
          <pc:docMk/>
          <pc:sldMk cId="2818348274" sldId="261"/>
        </pc:sldMkLst>
        <pc:spChg chg="del">
          <ac:chgData name="Julien MAGURNO" userId="0395c2dc-1617-4d71-9695-9744a2667328" providerId="ADAL" clId="{6268C59F-21A4-4B8D-9FC6-0EC7ECD93801}" dt="2026-06-01T07:12:36.360" v="51" actId="478"/>
          <ac:spMkLst>
            <pc:docMk/>
            <pc:sldMk cId="2818348274" sldId="261"/>
            <ac:spMk id="15" creationId="{8B2B28B8-D9F4-91D1-6C13-7110E296BFA7}"/>
          </ac:spMkLst>
        </pc:spChg>
        <pc:spChg chg="mod">
          <ac:chgData name="Julien MAGURNO" userId="0395c2dc-1617-4d71-9695-9744a2667328" providerId="ADAL" clId="{6268C59F-21A4-4B8D-9FC6-0EC7ECD93801}" dt="2026-06-01T07:18:04.282" v="76" actId="1076"/>
          <ac:spMkLst>
            <pc:docMk/>
            <pc:sldMk cId="2818348274" sldId="261"/>
            <ac:spMk id="18" creationId="{1809A86D-4640-8AD5-410E-F86D83989C79}"/>
          </ac:spMkLst>
        </pc:spChg>
        <pc:picChg chg="mod">
          <ac:chgData name="Julien MAGURNO" userId="0395c2dc-1617-4d71-9695-9744a2667328" providerId="ADAL" clId="{6268C59F-21A4-4B8D-9FC6-0EC7ECD93801}" dt="2026-06-01T07:16:47.981" v="66" actId="1076"/>
          <ac:picMkLst>
            <pc:docMk/>
            <pc:sldMk cId="2818348274" sldId="261"/>
            <ac:picMk id="5" creationId="{1998808E-FF07-2381-F57E-9239F7E43008}"/>
          </ac:picMkLst>
        </pc:picChg>
        <pc:picChg chg="add mod">
          <ac:chgData name="Julien MAGURNO" userId="0395c2dc-1617-4d71-9695-9744a2667328" providerId="ADAL" clId="{6268C59F-21A4-4B8D-9FC6-0EC7ECD93801}" dt="2026-06-01T07:17:55.542" v="73" actId="1076"/>
          <ac:picMkLst>
            <pc:docMk/>
            <pc:sldMk cId="2818348274" sldId="261"/>
            <ac:picMk id="6" creationId="{A3276203-2BAF-4A1E-415F-87C02929C424}"/>
          </ac:picMkLst>
        </pc:picChg>
        <pc:picChg chg="mod">
          <ac:chgData name="Julien MAGURNO" userId="0395c2dc-1617-4d71-9695-9744a2667328" providerId="ADAL" clId="{6268C59F-21A4-4B8D-9FC6-0EC7ECD93801}" dt="2026-06-01T07:16:52.682" v="68" actId="1076"/>
          <ac:picMkLst>
            <pc:docMk/>
            <pc:sldMk cId="2818348274" sldId="261"/>
            <ac:picMk id="7" creationId="{171F571C-AB25-C3A7-1931-46A2871A69E8}"/>
          </ac:picMkLst>
        </pc:picChg>
        <pc:picChg chg="add mod">
          <ac:chgData name="Julien MAGURNO" userId="0395c2dc-1617-4d71-9695-9744a2667328" providerId="ADAL" clId="{6268C59F-21A4-4B8D-9FC6-0EC7ECD93801}" dt="2026-06-01T07:17:57.446" v="74" actId="1076"/>
          <ac:picMkLst>
            <pc:docMk/>
            <pc:sldMk cId="2818348274" sldId="261"/>
            <ac:picMk id="9" creationId="{C80FDE5D-439F-D2EE-39AB-FF3FAC074E10}"/>
          </ac:picMkLst>
        </pc:picChg>
        <pc:picChg chg="add mod">
          <ac:chgData name="Julien MAGURNO" userId="0395c2dc-1617-4d71-9695-9744a2667328" providerId="ADAL" clId="{6268C59F-21A4-4B8D-9FC6-0EC7ECD93801}" dt="2026-06-01T07:29:39.136" v="77" actId="1076"/>
          <ac:picMkLst>
            <pc:docMk/>
            <pc:sldMk cId="2818348274" sldId="261"/>
            <ac:picMk id="11" creationId="{12261543-EC9D-E992-317A-8FDFE8F8FB81}"/>
          </ac:picMkLst>
        </pc:picChg>
      </pc:sldChg>
      <pc:sldChg chg="addSp delSp modSp mod">
        <pc:chgData name="Julien MAGURNO" userId="0395c2dc-1617-4d71-9695-9744a2667328" providerId="ADAL" clId="{6268C59F-21A4-4B8D-9FC6-0EC7ECD93801}" dt="2026-06-01T13:01:25.630" v="277" actId="20577"/>
        <pc:sldMkLst>
          <pc:docMk/>
          <pc:sldMk cId="2039586294" sldId="263"/>
        </pc:sldMkLst>
        <pc:spChg chg="mod">
          <ac:chgData name="Julien MAGURNO" userId="0395c2dc-1617-4d71-9695-9744a2667328" providerId="ADAL" clId="{6268C59F-21A4-4B8D-9FC6-0EC7ECD93801}" dt="2026-06-01T11:43:20.032" v="262" actId="1076"/>
          <ac:spMkLst>
            <pc:docMk/>
            <pc:sldMk cId="2039586294" sldId="263"/>
            <ac:spMk id="2" creationId="{96D97155-ED7A-7730-E489-69EC13A2F0C9}"/>
          </ac:spMkLst>
        </pc:spChg>
        <pc:spChg chg="mod">
          <ac:chgData name="Julien MAGURNO" userId="0395c2dc-1617-4d71-9695-9744a2667328" providerId="ADAL" clId="{6268C59F-21A4-4B8D-9FC6-0EC7ECD93801}" dt="2026-06-01T13:01:25.630" v="277" actId="20577"/>
          <ac:spMkLst>
            <pc:docMk/>
            <pc:sldMk cId="2039586294" sldId="263"/>
            <ac:spMk id="4" creationId="{3FBD4494-1690-040D-C957-1B453932489F}"/>
          </ac:spMkLst>
        </pc:spChg>
        <pc:spChg chg="del">
          <ac:chgData name="Julien MAGURNO" userId="0395c2dc-1617-4d71-9695-9744a2667328" providerId="ADAL" clId="{6268C59F-21A4-4B8D-9FC6-0EC7ECD93801}" dt="2026-06-01T07:09:23.442" v="13" actId="26606"/>
          <ac:spMkLst>
            <pc:docMk/>
            <pc:sldMk cId="2039586294" sldId="263"/>
            <ac:spMk id="1030" creationId="{0288C6B4-AFC3-407F-A595-EFFD38D4CCAF}"/>
          </ac:spMkLst>
        </pc:spChg>
        <pc:spChg chg="del">
          <ac:chgData name="Julien MAGURNO" userId="0395c2dc-1617-4d71-9695-9744a2667328" providerId="ADAL" clId="{6268C59F-21A4-4B8D-9FC6-0EC7ECD93801}" dt="2026-06-01T07:09:23.442" v="13" actId="26606"/>
          <ac:spMkLst>
            <pc:docMk/>
            <pc:sldMk cId="2039586294" sldId="263"/>
            <ac:spMk id="1032" creationId="{CF236821-17FE-429B-8D2C-08E13A64EA40}"/>
          </ac:spMkLst>
        </pc:spChg>
        <pc:spChg chg="del">
          <ac:chgData name="Julien MAGURNO" userId="0395c2dc-1617-4d71-9695-9744a2667328" providerId="ADAL" clId="{6268C59F-21A4-4B8D-9FC6-0EC7ECD93801}" dt="2026-06-01T07:09:23.442" v="13" actId="26606"/>
          <ac:spMkLst>
            <pc:docMk/>
            <pc:sldMk cId="2039586294" sldId="263"/>
            <ac:spMk id="1034" creationId="{C0BDBCD2-E081-43AB-9119-C55465E59757}"/>
          </ac:spMkLst>
        </pc:spChg>
        <pc:spChg chg="del">
          <ac:chgData name="Julien MAGURNO" userId="0395c2dc-1617-4d71-9695-9744a2667328" providerId="ADAL" clId="{6268C59F-21A4-4B8D-9FC6-0EC7ECD93801}" dt="2026-06-01T07:09:23.442" v="13" actId="26606"/>
          <ac:spMkLst>
            <pc:docMk/>
            <pc:sldMk cId="2039586294" sldId="263"/>
            <ac:spMk id="1036" creationId="{98E79BE4-34FE-485A-98A5-92CE8F7C4743}"/>
          </ac:spMkLst>
        </pc:spChg>
        <pc:spChg chg="del">
          <ac:chgData name="Julien MAGURNO" userId="0395c2dc-1617-4d71-9695-9744a2667328" providerId="ADAL" clId="{6268C59F-21A4-4B8D-9FC6-0EC7ECD93801}" dt="2026-06-01T07:09:23.442" v="13" actId="26606"/>
          <ac:spMkLst>
            <pc:docMk/>
            <pc:sldMk cId="2039586294" sldId="263"/>
            <ac:spMk id="1038" creationId="{7A5F0580-5EE9-419F-96EE-B6529EF6E7D0}"/>
          </ac:spMkLst>
        </pc:spChg>
        <pc:spChg chg="del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43" creationId="{058A14AF-9FB5-4CC7-BA35-E8E85D3EDF0E}"/>
          </ac:spMkLst>
        </pc:spChg>
        <pc:spChg chg="add del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45" creationId="{3A9A4357-BD1D-4622-A4FE-766E6AB8DE84}"/>
          </ac:spMkLst>
        </pc:spChg>
        <pc:spChg chg="add del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47" creationId="{E659831F-0D9A-4C63-9EBB-8435B85A440F}"/>
          </ac:spMkLst>
        </pc:spChg>
        <pc:spChg chg="add del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49" creationId="{E6995CE5-F890-4ABA-82A2-26507CE8D2A3}"/>
          </ac:spMkLst>
        </pc:spChg>
        <pc:spChg chg="add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54" creationId="{149FB5C3-7336-4FE0-A30C-CC0A3646D499}"/>
          </ac:spMkLst>
        </pc:spChg>
        <pc:spChg chg="add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60" creationId="{0DA909B4-15FF-46A6-8A7F-7AEF977FE9ED}"/>
          </ac:spMkLst>
        </pc:spChg>
        <pc:spChg chg="add">
          <ac:chgData name="Julien MAGURNO" userId="0395c2dc-1617-4d71-9695-9744a2667328" providerId="ADAL" clId="{6268C59F-21A4-4B8D-9FC6-0EC7ECD93801}" dt="2026-06-01T07:12:11.397" v="49" actId="26606"/>
          <ac:spMkLst>
            <pc:docMk/>
            <pc:sldMk cId="2039586294" sldId="263"/>
            <ac:spMk id="1062" creationId="{1382A32C-5B0C-4B1C-A074-76C6DBCC9F87}"/>
          </ac:spMkLst>
        </pc:spChg>
        <pc:picChg chg="add mod">
          <ac:chgData name="Julien MAGURNO" userId="0395c2dc-1617-4d71-9695-9744a2667328" providerId="ADAL" clId="{6268C59F-21A4-4B8D-9FC6-0EC7ECD93801}" dt="2026-06-01T07:12:18.220" v="50" actId="14100"/>
          <ac:picMkLst>
            <pc:docMk/>
            <pc:sldMk cId="2039586294" sldId="263"/>
            <ac:picMk id="6" creationId="{E4BA520D-F89E-E549-4426-11E87F1F73CF}"/>
          </ac:picMkLst>
        </pc:picChg>
        <pc:picChg chg="mod">
          <ac:chgData name="Julien MAGURNO" userId="0395c2dc-1617-4d71-9695-9744a2667328" providerId="ADAL" clId="{6268C59F-21A4-4B8D-9FC6-0EC7ECD93801}" dt="2026-06-01T07:12:11.397" v="49" actId="26606"/>
          <ac:picMkLst>
            <pc:docMk/>
            <pc:sldMk cId="2039586294" sldId="263"/>
            <ac:picMk id="1025" creationId="{00DD68CA-A5E3-5D6C-ADEC-18CFDB7FC218}"/>
          </ac:picMkLst>
        </pc:picChg>
      </pc:sldChg>
      <pc:sldChg chg="del">
        <pc:chgData name="Julien MAGURNO" userId="0395c2dc-1617-4d71-9695-9744a2667328" providerId="ADAL" clId="{6268C59F-21A4-4B8D-9FC6-0EC7ECD93801}" dt="2026-06-01T07:12:37.978" v="52" actId="47"/>
        <pc:sldMkLst>
          <pc:docMk/>
          <pc:sldMk cId="544165027" sldId="264"/>
        </pc:sldMkLst>
      </pc:sldChg>
      <pc:sldChg chg="del">
        <pc:chgData name="Julien MAGURNO" userId="0395c2dc-1617-4d71-9695-9744a2667328" providerId="ADAL" clId="{6268C59F-21A4-4B8D-9FC6-0EC7ECD93801}" dt="2026-06-01T07:12:41.846" v="54" actId="47"/>
        <pc:sldMkLst>
          <pc:docMk/>
          <pc:sldMk cId="1121161821" sldId="265"/>
        </pc:sldMkLst>
      </pc:sldChg>
      <pc:sldChg chg="addSp delSp modSp mod">
        <pc:chgData name="Julien MAGURNO" userId="0395c2dc-1617-4d71-9695-9744a2667328" providerId="ADAL" clId="{6268C59F-21A4-4B8D-9FC6-0EC7ECD93801}" dt="2026-06-01T08:39:07.436" v="254" actId="14100"/>
        <pc:sldMkLst>
          <pc:docMk/>
          <pc:sldMk cId="1733990974" sldId="268"/>
        </pc:sldMkLst>
        <pc:spChg chg="mod">
          <ac:chgData name="Julien MAGURNO" userId="0395c2dc-1617-4d71-9695-9744a2667328" providerId="ADAL" clId="{6268C59F-21A4-4B8D-9FC6-0EC7ECD93801}" dt="2026-06-01T07:32:46.733" v="196" actId="313"/>
          <ac:spMkLst>
            <pc:docMk/>
            <pc:sldMk cId="1733990974" sldId="268"/>
            <ac:spMk id="2" creationId="{80BF3957-DD7C-8D76-EC8C-B228FC387C1F}"/>
          </ac:spMkLst>
        </pc:spChg>
        <pc:spChg chg="del">
          <ac:chgData name="Julien MAGURNO" userId="0395c2dc-1617-4d71-9695-9744a2667328" providerId="ADAL" clId="{6268C59F-21A4-4B8D-9FC6-0EC7ECD93801}" dt="2026-06-01T07:29:50.789" v="78" actId="478"/>
          <ac:spMkLst>
            <pc:docMk/>
            <pc:sldMk cId="1733990974" sldId="268"/>
            <ac:spMk id="4" creationId="{10AD0583-EED1-4685-A468-3A032CC3E3B9}"/>
          </ac:spMkLst>
        </pc:spChg>
        <pc:spChg chg="del">
          <ac:chgData name="Julien MAGURNO" userId="0395c2dc-1617-4d71-9695-9744a2667328" providerId="ADAL" clId="{6268C59F-21A4-4B8D-9FC6-0EC7ECD93801}" dt="2026-06-01T07:31:28.917" v="171" actId="26606"/>
          <ac:spMkLst>
            <pc:docMk/>
            <pc:sldMk cId="1733990974" sldId="268"/>
            <ac:spMk id="5136" creationId="{572A6AC3-A5EB-4E50-B460-8B0A428F31B0}"/>
          </ac:spMkLst>
        </pc:spChg>
        <pc:picChg chg="add del mod ord">
          <ac:chgData name="Julien MAGURNO" userId="0395c2dc-1617-4d71-9695-9744a2667328" providerId="ADAL" clId="{6268C59F-21A4-4B8D-9FC6-0EC7ECD93801}" dt="2026-06-01T08:39:03.193" v="252" actId="478"/>
          <ac:picMkLst>
            <pc:docMk/>
            <pc:sldMk cId="1733990974" sldId="268"/>
            <ac:picMk id="7" creationId="{856832DE-7C86-1247-E0B2-B5C79F3961B6}"/>
          </ac:picMkLst>
        </pc:picChg>
        <pc:picChg chg="add mod">
          <ac:chgData name="Julien MAGURNO" userId="0395c2dc-1617-4d71-9695-9744a2667328" providerId="ADAL" clId="{6268C59F-21A4-4B8D-9FC6-0EC7ECD93801}" dt="2026-06-01T08:39:07.436" v="254" actId="14100"/>
          <ac:picMkLst>
            <pc:docMk/>
            <pc:sldMk cId="1733990974" sldId="268"/>
            <ac:picMk id="9" creationId="{D90CC830-F8F7-57C5-83AF-8181AAE41FF6}"/>
          </ac:picMkLst>
        </pc:picChg>
        <pc:picChg chg="mod">
          <ac:chgData name="Julien MAGURNO" userId="0395c2dc-1617-4d71-9695-9744a2667328" providerId="ADAL" clId="{6268C59F-21A4-4B8D-9FC6-0EC7ECD93801}" dt="2026-06-01T07:31:50.736" v="177" actId="1076"/>
          <ac:picMkLst>
            <pc:docMk/>
            <pc:sldMk cId="1733990974" sldId="268"/>
            <ac:picMk id="5122" creationId="{841961DA-1C81-CD31-9F4C-1BAF80BDFADD}"/>
          </ac:picMkLst>
        </pc:picChg>
        <pc:cxnChg chg="add">
          <ac:chgData name="Julien MAGURNO" userId="0395c2dc-1617-4d71-9695-9744a2667328" providerId="ADAL" clId="{6268C59F-21A4-4B8D-9FC6-0EC7ECD93801}" dt="2026-06-01T07:31:28.917" v="171" actId="26606"/>
          <ac:cxnSpMkLst>
            <pc:docMk/>
            <pc:sldMk cId="1733990974" sldId="268"/>
            <ac:cxnSpMk id="5141" creationId="{A987D6CB-F2DA-0CA1-E66E-A2D01C70D7C9}"/>
          </ac:cxnSpMkLst>
        </pc:cxnChg>
      </pc:sldChg>
      <pc:sldChg chg="del">
        <pc:chgData name="Julien MAGURNO" userId="0395c2dc-1617-4d71-9695-9744a2667328" providerId="ADAL" clId="{6268C59F-21A4-4B8D-9FC6-0EC7ECD93801}" dt="2026-06-01T07:12:39.993" v="53" actId="47"/>
        <pc:sldMkLst>
          <pc:docMk/>
          <pc:sldMk cId="2986448014" sldId="269"/>
        </pc:sldMkLst>
      </pc:sldChg>
      <pc:sldChg chg="del">
        <pc:chgData name="Julien MAGURNO" userId="0395c2dc-1617-4d71-9695-9744a2667328" providerId="ADAL" clId="{6268C59F-21A4-4B8D-9FC6-0EC7ECD93801}" dt="2026-06-01T07:12:51.251" v="56" actId="47"/>
        <pc:sldMkLst>
          <pc:docMk/>
          <pc:sldMk cId="1708106203" sldId="271"/>
        </pc:sldMkLst>
      </pc:sldChg>
      <pc:sldChg chg="del">
        <pc:chgData name="Julien MAGURNO" userId="0395c2dc-1617-4d71-9695-9744a2667328" providerId="ADAL" clId="{6268C59F-21A4-4B8D-9FC6-0EC7ECD93801}" dt="2026-06-01T07:12:43.796" v="55" actId="47"/>
        <pc:sldMkLst>
          <pc:docMk/>
          <pc:sldMk cId="3249808729" sldId="272"/>
        </pc:sldMkLst>
      </pc:sldChg>
      <pc:sldChg chg="addSp delSp modSp mod">
        <pc:chgData name="Julien MAGURNO" userId="0395c2dc-1617-4d71-9695-9744a2667328" providerId="ADAL" clId="{6268C59F-21A4-4B8D-9FC6-0EC7ECD93801}" dt="2026-06-01T11:39:30.331" v="256" actId="13822"/>
        <pc:sldMkLst>
          <pc:docMk/>
          <pc:sldMk cId="1917566535" sldId="273"/>
        </pc:sldMkLst>
        <pc:spChg chg="mod">
          <ac:chgData name="Julien MAGURNO" userId="0395c2dc-1617-4d71-9695-9744a2667328" providerId="ADAL" clId="{6268C59F-21A4-4B8D-9FC6-0EC7ECD93801}" dt="2026-06-01T07:08:52.094" v="12" actId="26606"/>
          <ac:spMkLst>
            <pc:docMk/>
            <pc:sldMk cId="1917566535" sldId="273"/>
            <ac:spMk id="2" creationId="{48112D77-F41F-F70F-27C2-4EEC537D4210}"/>
          </ac:spMkLst>
        </pc:spChg>
        <pc:spChg chg="del">
          <ac:chgData name="Julien MAGURNO" userId="0395c2dc-1617-4d71-9695-9744a2667328" providerId="ADAL" clId="{6268C59F-21A4-4B8D-9FC6-0EC7ECD93801}" dt="2026-06-01T07:08:52.094" v="12" actId="26606"/>
          <ac:spMkLst>
            <pc:docMk/>
            <pc:sldMk cId="1917566535" sldId="273"/>
            <ac:spMk id="11" creationId="{BACC6370-2D7E-4714-9D71-7542949D7D5D}"/>
          </ac:spMkLst>
        </pc:spChg>
        <pc:spChg chg="del">
          <ac:chgData name="Julien MAGURNO" userId="0395c2dc-1617-4d71-9695-9744a2667328" providerId="ADAL" clId="{6268C59F-21A4-4B8D-9FC6-0EC7ECD93801}" dt="2026-06-01T07:08:52.094" v="12" actId="26606"/>
          <ac:spMkLst>
            <pc:docMk/>
            <pc:sldMk cId="1917566535" sldId="273"/>
            <ac:spMk id="13" creationId="{F68B3F68-107C-434F-AA38-110D5EA91B85}"/>
          </ac:spMkLst>
        </pc:spChg>
        <pc:spChg chg="del">
          <ac:chgData name="Julien MAGURNO" userId="0395c2dc-1617-4d71-9695-9744a2667328" providerId="ADAL" clId="{6268C59F-21A4-4B8D-9FC6-0EC7ECD93801}" dt="2026-06-01T07:08:52.094" v="12" actId="26606"/>
          <ac:spMkLst>
            <pc:docMk/>
            <pc:sldMk cId="1917566535" sldId="273"/>
            <ac:spMk id="15" creationId="{AAD0DBB9-1A4B-4391-81D4-CB19F9AB918A}"/>
          </ac:spMkLst>
        </pc:spChg>
        <pc:spChg chg="del">
          <ac:chgData name="Julien MAGURNO" userId="0395c2dc-1617-4d71-9695-9744a2667328" providerId="ADAL" clId="{6268C59F-21A4-4B8D-9FC6-0EC7ECD93801}" dt="2026-06-01T07:08:52.094" v="12" actId="26606"/>
          <ac:spMkLst>
            <pc:docMk/>
            <pc:sldMk cId="1917566535" sldId="273"/>
            <ac:spMk id="17" creationId="{063BBA22-50EA-4C4D-BE05-F1CE4E63AA56}"/>
          </ac:spMkLst>
        </pc:spChg>
        <pc:spChg chg="add">
          <ac:chgData name="Julien MAGURNO" userId="0395c2dc-1617-4d71-9695-9744a2667328" providerId="ADAL" clId="{6268C59F-21A4-4B8D-9FC6-0EC7ECD93801}" dt="2026-06-01T07:08:52.094" v="12" actId="26606"/>
          <ac:spMkLst>
            <pc:docMk/>
            <pc:sldMk cId="1917566535" sldId="273"/>
            <ac:spMk id="23" creationId="{B50AB553-2A96-4A92-96F2-93548E096954}"/>
          </ac:spMkLst>
        </pc:spChg>
        <pc:graphicFrameChg chg="mod modGraphic">
          <ac:chgData name="Julien MAGURNO" userId="0395c2dc-1617-4d71-9695-9744a2667328" providerId="ADAL" clId="{6268C59F-21A4-4B8D-9FC6-0EC7ECD93801}" dt="2026-06-01T11:39:30.331" v="256" actId="13822"/>
          <ac:graphicFrameMkLst>
            <pc:docMk/>
            <pc:sldMk cId="1917566535" sldId="273"/>
            <ac:graphicFrameMk id="7" creationId="{C6E89F0B-5AA8-D1CC-011F-21989B65DD2B}"/>
          </ac:graphicFrameMkLst>
        </pc:graphicFrameChg>
        <pc:picChg chg="add">
          <ac:chgData name="Julien MAGURNO" userId="0395c2dc-1617-4d71-9695-9744a2667328" providerId="ADAL" clId="{6268C59F-21A4-4B8D-9FC6-0EC7ECD93801}" dt="2026-06-01T07:08:52.094" v="12" actId="26606"/>
          <ac:picMkLst>
            <pc:docMk/>
            <pc:sldMk cId="1917566535" sldId="273"/>
            <ac:picMk id="19" creationId="{C977088D-0CA7-6F98-3476-2F64B50006F1}"/>
          </ac:picMkLst>
        </pc:picChg>
      </pc:sldChg>
      <pc:sldChg chg="addSp delSp modSp add mod ord setBg delDesignElem">
        <pc:chgData name="Julien MAGURNO" userId="0395c2dc-1617-4d71-9695-9744a2667328" providerId="ADAL" clId="{6268C59F-21A4-4B8D-9FC6-0EC7ECD93801}" dt="2026-06-02T07:56:53.412" v="428" actId="1076"/>
        <pc:sldMkLst>
          <pc:docMk/>
          <pc:sldMk cId="3184044075" sldId="274"/>
        </pc:sldMkLst>
        <pc:spChg chg="mod">
          <ac:chgData name="Julien MAGURNO" userId="0395c2dc-1617-4d71-9695-9744a2667328" providerId="ADAL" clId="{6268C59F-21A4-4B8D-9FC6-0EC7ECD93801}" dt="2026-06-02T07:56:08.439" v="425" actId="20577"/>
          <ac:spMkLst>
            <pc:docMk/>
            <pc:sldMk cId="3184044075" sldId="274"/>
            <ac:spMk id="2" creationId="{C62D865B-77BF-087B-BA54-E55519A83902}"/>
          </ac:spMkLst>
        </pc:spChg>
        <pc:spChg chg="add del mod">
          <ac:chgData name="Julien MAGURNO" userId="0395c2dc-1617-4d71-9695-9744a2667328" providerId="ADAL" clId="{6268C59F-21A4-4B8D-9FC6-0EC7ECD93801}" dt="2026-06-02T07:54:30.838" v="370"/>
          <ac:spMkLst>
            <pc:docMk/>
            <pc:sldMk cId="3184044075" sldId="274"/>
            <ac:spMk id="7" creationId="{5EB60F0B-188F-8A1A-444B-F3ED49179B11}"/>
          </ac:spMkLst>
        </pc:spChg>
        <pc:spChg chg="add del mod">
          <ac:chgData name="Julien MAGURNO" userId="0395c2dc-1617-4d71-9695-9744a2667328" providerId="ADAL" clId="{6268C59F-21A4-4B8D-9FC6-0EC7ECD93801}" dt="2026-06-02T07:54:30.840" v="372"/>
          <ac:spMkLst>
            <pc:docMk/>
            <pc:sldMk cId="3184044075" sldId="274"/>
            <ac:spMk id="8" creationId="{A72E858B-925F-583E-A911-992E38C83A16}"/>
          </ac:spMkLst>
        </pc:spChg>
        <pc:spChg chg="add mod">
          <ac:chgData name="Julien MAGURNO" userId="0395c2dc-1617-4d71-9695-9744a2667328" providerId="ADAL" clId="{6268C59F-21A4-4B8D-9FC6-0EC7ECD93801}" dt="2026-06-02T07:56:53.412" v="428" actId="1076"/>
          <ac:spMkLst>
            <pc:docMk/>
            <pc:sldMk cId="3184044075" sldId="274"/>
            <ac:spMk id="9" creationId="{0D708A40-BC83-6901-49DD-36AAC9B5FFF7}"/>
          </ac:spMkLst>
        </pc:spChg>
        <pc:picChg chg="add mod">
          <ac:chgData name="Julien MAGURNO" userId="0395c2dc-1617-4d71-9695-9744a2667328" providerId="ADAL" clId="{6268C59F-21A4-4B8D-9FC6-0EC7ECD93801}" dt="2026-06-02T07:53:44.678" v="359" actId="1076"/>
          <ac:picMkLst>
            <pc:docMk/>
            <pc:sldMk cId="3184044075" sldId="274"/>
            <ac:picMk id="6" creationId="{7DA63EEC-FAB4-BDBA-E05C-6E063123E047}"/>
          </ac:picMkLst>
        </pc:picChg>
        <pc:picChg chg="del">
          <ac:chgData name="Julien MAGURNO" userId="0395c2dc-1617-4d71-9695-9744a2667328" providerId="ADAL" clId="{6268C59F-21A4-4B8D-9FC6-0EC7ECD93801}" dt="2026-06-01T13:02:16.287" v="300" actId="478"/>
          <ac:picMkLst>
            <pc:docMk/>
            <pc:sldMk cId="3184044075" sldId="274"/>
            <ac:picMk id="9" creationId="{1BD86C2F-1F2A-44B0-5407-05ED289265F7}"/>
          </ac:picMkLst>
        </pc:picChg>
        <pc:picChg chg="del">
          <ac:chgData name="Julien MAGURNO" userId="0395c2dc-1617-4d71-9695-9744a2667328" providerId="ADAL" clId="{6268C59F-21A4-4B8D-9FC6-0EC7ECD93801}" dt="2026-06-01T13:02:13.382" v="299" actId="478"/>
          <ac:picMkLst>
            <pc:docMk/>
            <pc:sldMk cId="3184044075" sldId="274"/>
            <ac:picMk id="5122" creationId="{C7CF2B81-1985-8250-3904-F9D8EE71597D}"/>
          </ac:picMkLst>
        </pc:picChg>
        <pc:cxnChg chg="del">
          <ac:chgData name="Julien MAGURNO" userId="0395c2dc-1617-4d71-9695-9744a2667328" providerId="ADAL" clId="{6268C59F-21A4-4B8D-9FC6-0EC7ECD93801}" dt="2026-06-01T13:01:58.627" v="281"/>
          <ac:cxnSpMkLst>
            <pc:docMk/>
            <pc:sldMk cId="3184044075" sldId="274"/>
            <ac:cxnSpMk id="5141" creationId="{A7871E21-7462-09BE-383C-833CCAD5DA8A}"/>
          </ac:cxnSpMkLst>
        </pc:cxnChg>
      </pc:sldChg>
      <pc:sldChg chg="new del">
        <pc:chgData name="Julien MAGURNO" userId="0395c2dc-1617-4d71-9695-9744a2667328" providerId="ADAL" clId="{6268C59F-21A4-4B8D-9FC6-0EC7ECD93801}" dt="2026-06-01T13:01:55.794" v="279" actId="47"/>
        <pc:sldMkLst>
          <pc:docMk/>
          <pc:sldMk cId="3260338144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7F175-4780-4B9C-ACC2-D79E4FC8A19F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3C0957-E1DA-4383-A8C8-65A07CA19F6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pPr>
            <a:defRPr cap="all"/>
          </a:pPr>
          <a:r>
            <a:rPr lang="fr-FR"/>
            <a:t>Gagner du temps pour le pratiquant et le moniteur</a:t>
          </a:r>
          <a:endParaRPr lang="en-US"/>
        </a:p>
      </dgm:t>
    </dgm:pt>
    <dgm:pt modelId="{E1F723FD-712C-45AA-B312-141C0B66BDFE}" type="parTrans" cxnId="{49524D4F-3D73-49E8-92FC-96D31AF24281}">
      <dgm:prSet/>
      <dgm:spPr/>
      <dgm:t>
        <a:bodyPr/>
        <a:lstStyle/>
        <a:p>
          <a:endParaRPr lang="en-US"/>
        </a:p>
      </dgm:t>
    </dgm:pt>
    <dgm:pt modelId="{C19AEFFE-37CF-4DB8-9CCC-BB0D1CA56BC1}" type="sibTrans" cxnId="{49524D4F-3D73-49E8-92FC-96D31AF24281}">
      <dgm:prSet phldr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1</a:t>
          </a:r>
        </a:p>
      </dgm:t>
    </dgm:pt>
    <dgm:pt modelId="{3705FA80-A772-45E5-A3E5-DFB8F636ED0F}">
      <dgm:prSet/>
      <dgm:spPr/>
      <dgm:t>
        <a:bodyPr/>
        <a:lstStyle/>
        <a:p>
          <a:pPr>
            <a:defRPr cap="all"/>
          </a:pPr>
          <a:r>
            <a:rPr lang="fr-FR" dirty="0"/>
            <a:t>Limiter le nombre de livrets distribués, ou perdus…</a:t>
          </a:r>
          <a:endParaRPr lang="en-US" dirty="0"/>
        </a:p>
      </dgm:t>
    </dgm:pt>
    <dgm:pt modelId="{1A4AB155-3698-44AA-8E20-90CEDE2926C5}" type="parTrans" cxnId="{742F8A9F-4DBF-4FC7-899B-C9FD310F81F3}">
      <dgm:prSet/>
      <dgm:spPr/>
      <dgm:t>
        <a:bodyPr/>
        <a:lstStyle/>
        <a:p>
          <a:endParaRPr lang="en-US"/>
        </a:p>
      </dgm:t>
    </dgm:pt>
    <dgm:pt modelId="{41367493-1655-4956-BF8B-9DB3CB1208B4}" type="sibTrans" cxnId="{742F8A9F-4DBF-4FC7-899B-C9FD310F81F3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2BFB0038-0400-43D9-A05B-6954A5457D20}">
      <dgm:prSet/>
      <dgm:spPr/>
      <dgm:t>
        <a:bodyPr/>
        <a:lstStyle/>
        <a:p>
          <a:pPr>
            <a:defRPr cap="all"/>
          </a:pPr>
          <a:r>
            <a:rPr lang="fr-FR"/>
            <a:t>Permettre au pratiquant de se positionner en permanence sur sa pratique</a:t>
          </a:r>
          <a:endParaRPr lang="en-US"/>
        </a:p>
      </dgm:t>
    </dgm:pt>
    <dgm:pt modelId="{9832C335-5265-4C1B-819F-A5279F3E941E}" type="parTrans" cxnId="{62CDA8BE-BE1D-45F8-8D17-1573D3DE0283}">
      <dgm:prSet/>
      <dgm:spPr/>
      <dgm:t>
        <a:bodyPr/>
        <a:lstStyle/>
        <a:p>
          <a:endParaRPr lang="en-US"/>
        </a:p>
      </dgm:t>
    </dgm:pt>
    <dgm:pt modelId="{5DD90847-E8F1-4E26-BD8B-C9D8FADA14A4}" type="sibTrans" cxnId="{62CDA8BE-BE1D-45F8-8D17-1573D3DE0283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DAF65077-601E-4AC1-996C-707FFE05D6DF}">
      <dgm:prSet/>
      <dgm:spPr/>
      <dgm:t>
        <a:bodyPr/>
        <a:lstStyle/>
        <a:p>
          <a:pPr>
            <a:defRPr cap="all"/>
          </a:pPr>
          <a:r>
            <a:rPr lang="fr-FR"/>
            <a:t>Permettre à l’accueil d’ un nouveau stage de connaitre le niveau du pratiquant…</a:t>
          </a:r>
          <a:endParaRPr lang="en-US"/>
        </a:p>
      </dgm:t>
    </dgm:pt>
    <dgm:pt modelId="{4926D5B7-A995-4979-8680-F668692C024A}" type="parTrans" cxnId="{7A98CD8F-1904-41B0-A61E-161749B4F28F}">
      <dgm:prSet/>
      <dgm:spPr/>
      <dgm:t>
        <a:bodyPr/>
        <a:lstStyle/>
        <a:p>
          <a:endParaRPr lang="en-US"/>
        </a:p>
      </dgm:t>
    </dgm:pt>
    <dgm:pt modelId="{F8C7CEF7-D2F6-42B3-B0BD-6BEFDE2E4C66}" type="sibTrans" cxnId="{7A98CD8F-1904-41B0-A61E-161749B4F28F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745CA9F4-82D5-4F9C-982E-4120C6C04F8E}" type="pres">
      <dgm:prSet presAssocID="{1507F175-4780-4B9C-ACC2-D79E4FC8A19F}" presName="Name0" presStyleCnt="0">
        <dgm:presLayoutVars>
          <dgm:animLvl val="lvl"/>
          <dgm:resizeHandles val="exact"/>
        </dgm:presLayoutVars>
      </dgm:prSet>
      <dgm:spPr/>
    </dgm:pt>
    <dgm:pt modelId="{F2279E5A-90D9-44BF-AFC3-C354A54417CE}" type="pres">
      <dgm:prSet presAssocID="{A03C0957-E1DA-4383-A8C8-65A07CA19F69}" presName="compositeNode" presStyleCnt="0">
        <dgm:presLayoutVars>
          <dgm:bulletEnabled val="1"/>
        </dgm:presLayoutVars>
      </dgm:prSet>
      <dgm:spPr/>
    </dgm:pt>
    <dgm:pt modelId="{4D7A1304-00A1-445D-B607-7CB3E8049417}" type="pres">
      <dgm:prSet presAssocID="{A03C0957-E1DA-4383-A8C8-65A07CA19F69}" presName="bgRect" presStyleLbl="bgAccFollowNode1" presStyleIdx="0" presStyleCnt="4"/>
      <dgm:spPr/>
    </dgm:pt>
    <dgm:pt modelId="{9981D651-CDB8-4673-A418-26E1C735ADD7}" type="pres">
      <dgm:prSet presAssocID="{C19AEFFE-37CF-4DB8-9CCC-BB0D1CA56BC1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00B3B21-5795-445C-9BD8-5FE2C68F030F}" type="pres">
      <dgm:prSet presAssocID="{A03C0957-E1DA-4383-A8C8-65A07CA19F69}" presName="bottomLine" presStyleLbl="alignNode1" presStyleIdx="1" presStyleCnt="8">
        <dgm:presLayoutVars/>
      </dgm:prSet>
      <dgm:spPr/>
    </dgm:pt>
    <dgm:pt modelId="{41D04D3F-251C-483C-ADCD-A95C6940FF42}" type="pres">
      <dgm:prSet presAssocID="{A03C0957-E1DA-4383-A8C8-65A07CA19F69}" presName="nodeText" presStyleLbl="bgAccFollowNode1" presStyleIdx="0" presStyleCnt="4">
        <dgm:presLayoutVars>
          <dgm:bulletEnabled val="1"/>
        </dgm:presLayoutVars>
      </dgm:prSet>
      <dgm:spPr/>
    </dgm:pt>
    <dgm:pt modelId="{4B1B352C-2059-4CEA-B33C-0DAA8064A91F}" type="pres">
      <dgm:prSet presAssocID="{C19AEFFE-37CF-4DB8-9CCC-BB0D1CA56BC1}" presName="sibTrans" presStyleCnt="0"/>
      <dgm:spPr/>
    </dgm:pt>
    <dgm:pt modelId="{FC290C43-E9FA-4D49-B5BA-3C2C33567D26}" type="pres">
      <dgm:prSet presAssocID="{3705FA80-A772-45E5-A3E5-DFB8F636ED0F}" presName="compositeNode" presStyleCnt="0">
        <dgm:presLayoutVars>
          <dgm:bulletEnabled val="1"/>
        </dgm:presLayoutVars>
      </dgm:prSet>
      <dgm:spPr/>
    </dgm:pt>
    <dgm:pt modelId="{479DF43E-A5D5-4E99-BAD2-B3D30917E6F3}" type="pres">
      <dgm:prSet presAssocID="{3705FA80-A772-45E5-A3E5-DFB8F636ED0F}" presName="bgRect" presStyleLbl="bgAccFollowNode1" presStyleIdx="1" presStyleCnt="4"/>
      <dgm:spPr/>
    </dgm:pt>
    <dgm:pt modelId="{28C651BB-0028-4863-95BE-6C1E0868AAA1}" type="pres">
      <dgm:prSet presAssocID="{41367493-1655-4956-BF8B-9DB3CB1208B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8587269-3F0F-45B2-8F5C-C7F6C80D0CE4}" type="pres">
      <dgm:prSet presAssocID="{3705FA80-A772-45E5-A3E5-DFB8F636ED0F}" presName="bottomLine" presStyleLbl="alignNode1" presStyleIdx="3" presStyleCnt="8">
        <dgm:presLayoutVars/>
      </dgm:prSet>
      <dgm:spPr/>
    </dgm:pt>
    <dgm:pt modelId="{75165226-2433-418D-B73E-1655571FFEB5}" type="pres">
      <dgm:prSet presAssocID="{3705FA80-A772-45E5-A3E5-DFB8F636ED0F}" presName="nodeText" presStyleLbl="bgAccFollowNode1" presStyleIdx="1" presStyleCnt="4">
        <dgm:presLayoutVars>
          <dgm:bulletEnabled val="1"/>
        </dgm:presLayoutVars>
      </dgm:prSet>
      <dgm:spPr/>
    </dgm:pt>
    <dgm:pt modelId="{0906A4C9-7CEB-4618-B79C-0091AE375A8E}" type="pres">
      <dgm:prSet presAssocID="{41367493-1655-4956-BF8B-9DB3CB1208B4}" presName="sibTrans" presStyleCnt="0"/>
      <dgm:spPr/>
    </dgm:pt>
    <dgm:pt modelId="{A8A299FF-8088-408B-A087-D3D16B5F9CC2}" type="pres">
      <dgm:prSet presAssocID="{2BFB0038-0400-43D9-A05B-6954A5457D20}" presName="compositeNode" presStyleCnt="0">
        <dgm:presLayoutVars>
          <dgm:bulletEnabled val="1"/>
        </dgm:presLayoutVars>
      </dgm:prSet>
      <dgm:spPr/>
    </dgm:pt>
    <dgm:pt modelId="{3AA8B2F6-C390-4126-B3A5-18E74F725FE0}" type="pres">
      <dgm:prSet presAssocID="{2BFB0038-0400-43D9-A05B-6954A5457D20}" presName="bgRect" presStyleLbl="bgAccFollowNode1" presStyleIdx="2" presStyleCnt="4"/>
      <dgm:spPr/>
    </dgm:pt>
    <dgm:pt modelId="{B192D149-5085-4944-AD9E-84344DE16BE6}" type="pres">
      <dgm:prSet presAssocID="{5DD90847-E8F1-4E26-BD8B-C9D8FADA14A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00FB011-B142-4475-8D12-E923D2511490}" type="pres">
      <dgm:prSet presAssocID="{2BFB0038-0400-43D9-A05B-6954A5457D20}" presName="bottomLine" presStyleLbl="alignNode1" presStyleIdx="5" presStyleCnt="8">
        <dgm:presLayoutVars/>
      </dgm:prSet>
      <dgm:spPr/>
    </dgm:pt>
    <dgm:pt modelId="{A818EF96-D9E7-4A97-9471-C0AB033D9C75}" type="pres">
      <dgm:prSet presAssocID="{2BFB0038-0400-43D9-A05B-6954A5457D20}" presName="nodeText" presStyleLbl="bgAccFollowNode1" presStyleIdx="2" presStyleCnt="4">
        <dgm:presLayoutVars>
          <dgm:bulletEnabled val="1"/>
        </dgm:presLayoutVars>
      </dgm:prSet>
      <dgm:spPr/>
    </dgm:pt>
    <dgm:pt modelId="{EA8B1AB2-508C-4826-8A9F-AAF14DF04A9C}" type="pres">
      <dgm:prSet presAssocID="{5DD90847-E8F1-4E26-BD8B-C9D8FADA14A4}" presName="sibTrans" presStyleCnt="0"/>
      <dgm:spPr/>
    </dgm:pt>
    <dgm:pt modelId="{3665BBDC-2389-4767-9792-84352C03DC8E}" type="pres">
      <dgm:prSet presAssocID="{DAF65077-601E-4AC1-996C-707FFE05D6DF}" presName="compositeNode" presStyleCnt="0">
        <dgm:presLayoutVars>
          <dgm:bulletEnabled val="1"/>
        </dgm:presLayoutVars>
      </dgm:prSet>
      <dgm:spPr/>
    </dgm:pt>
    <dgm:pt modelId="{1CD222A2-9D15-4270-AD11-0D87749E3C62}" type="pres">
      <dgm:prSet presAssocID="{DAF65077-601E-4AC1-996C-707FFE05D6DF}" presName="bgRect" presStyleLbl="bgAccFollowNode1" presStyleIdx="3" presStyleCnt="4"/>
      <dgm:spPr/>
    </dgm:pt>
    <dgm:pt modelId="{159A841D-0D43-4E21-9B03-D9EA6A0FDBEB}" type="pres">
      <dgm:prSet presAssocID="{F8C7CEF7-D2F6-42B3-B0BD-6BEFDE2E4C6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6C77EC6F-FA14-43A3-A5F6-61EA6D83E1E2}" type="pres">
      <dgm:prSet presAssocID="{DAF65077-601E-4AC1-996C-707FFE05D6DF}" presName="bottomLine" presStyleLbl="alignNode1" presStyleIdx="7" presStyleCnt="8">
        <dgm:presLayoutVars/>
      </dgm:prSet>
      <dgm:spPr/>
    </dgm:pt>
    <dgm:pt modelId="{F56C7812-4FEA-4505-A1A9-F6633F9455B3}" type="pres">
      <dgm:prSet presAssocID="{DAF65077-601E-4AC1-996C-707FFE05D6D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2290425-0B05-4E7D-B6E1-BB40F3B7C205}" type="presOf" srcId="{A03C0957-E1DA-4383-A8C8-65A07CA19F69}" destId="{41D04D3F-251C-483C-ADCD-A95C6940FF42}" srcOrd="1" destOrd="0" presId="urn:microsoft.com/office/officeart/2016/7/layout/BasicLinearProcessNumbered"/>
    <dgm:cxn modelId="{E938E839-7C6F-4271-B5EB-5E93F9292C1B}" type="presOf" srcId="{A03C0957-E1DA-4383-A8C8-65A07CA19F69}" destId="{4D7A1304-00A1-445D-B607-7CB3E8049417}" srcOrd="0" destOrd="0" presId="urn:microsoft.com/office/officeart/2016/7/layout/BasicLinearProcessNumbered"/>
    <dgm:cxn modelId="{49524D4F-3D73-49E8-92FC-96D31AF24281}" srcId="{1507F175-4780-4B9C-ACC2-D79E4FC8A19F}" destId="{A03C0957-E1DA-4383-A8C8-65A07CA19F69}" srcOrd="0" destOrd="0" parTransId="{E1F723FD-712C-45AA-B312-141C0B66BDFE}" sibTransId="{C19AEFFE-37CF-4DB8-9CCC-BB0D1CA56BC1}"/>
    <dgm:cxn modelId="{E45FD355-DEE7-4457-8E75-ADBE074AD1F6}" type="presOf" srcId="{5DD90847-E8F1-4E26-BD8B-C9D8FADA14A4}" destId="{B192D149-5085-4944-AD9E-84344DE16BE6}" srcOrd="0" destOrd="0" presId="urn:microsoft.com/office/officeart/2016/7/layout/BasicLinearProcessNumbered"/>
    <dgm:cxn modelId="{3007EF76-A55A-43BC-9D30-11491EA7A9BE}" type="presOf" srcId="{1507F175-4780-4B9C-ACC2-D79E4FC8A19F}" destId="{745CA9F4-82D5-4F9C-982E-4120C6C04F8E}" srcOrd="0" destOrd="0" presId="urn:microsoft.com/office/officeart/2016/7/layout/BasicLinearProcessNumbered"/>
    <dgm:cxn modelId="{4C14E679-DC0E-4173-BE3A-378288A57D9D}" type="presOf" srcId="{2BFB0038-0400-43D9-A05B-6954A5457D20}" destId="{3AA8B2F6-C390-4126-B3A5-18E74F725FE0}" srcOrd="0" destOrd="0" presId="urn:microsoft.com/office/officeart/2016/7/layout/BasicLinearProcessNumbered"/>
    <dgm:cxn modelId="{246C9C81-28C0-4016-83BE-4B18B7EA75BC}" type="presOf" srcId="{2BFB0038-0400-43D9-A05B-6954A5457D20}" destId="{A818EF96-D9E7-4A97-9471-C0AB033D9C75}" srcOrd="1" destOrd="0" presId="urn:microsoft.com/office/officeart/2016/7/layout/BasicLinearProcessNumbered"/>
    <dgm:cxn modelId="{7A98CD8F-1904-41B0-A61E-161749B4F28F}" srcId="{1507F175-4780-4B9C-ACC2-D79E4FC8A19F}" destId="{DAF65077-601E-4AC1-996C-707FFE05D6DF}" srcOrd="3" destOrd="0" parTransId="{4926D5B7-A995-4979-8680-F668692C024A}" sibTransId="{F8C7CEF7-D2F6-42B3-B0BD-6BEFDE2E4C66}"/>
    <dgm:cxn modelId="{742F8A9F-4DBF-4FC7-899B-C9FD310F81F3}" srcId="{1507F175-4780-4B9C-ACC2-D79E4FC8A19F}" destId="{3705FA80-A772-45E5-A3E5-DFB8F636ED0F}" srcOrd="1" destOrd="0" parTransId="{1A4AB155-3698-44AA-8E20-90CEDE2926C5}" sibTransId="{41367493-1655-4956-BF8B-9DB3CB1208B4}"/>
    <dgm:cxn modelId="{AAFC06A7-CA57-4C8A-8198-02D392C9C255}" type="presOf" srcId="{3705FA80-A772-45E5-A3E5-DFB8F636ED0F}" destId="{75165226-2433-418D-B73E-1655571FFEB5}" srcOrd="1" destOrd="0" presId="urn:microsoft.com/office/officeart/2016/7/layout/BasicLinearProcessNumbered"/>
    <dgm:cxn modelId="{62CDA8BE-BE1D-45F8-8D17-1573D3DE0283}" srcId="{1507F175-4780-4B9C-ACC2-D79E4FC8A19F}" destId="{2BFB0038-0400-43D9-A05B-6954A5457D20}" srcOrd="2" destOrd="0" parTransId="{9832C335-5265-4C1B-819F-A5279F3E941E}" sibTransId="{5DD90847-E8F1-4E26-BD8B-C9D8FADA14A4}"/>
    <dgm:cxn modelId="{07ACDCCB-21D7-4F08-B6D1-3987F4AA01F3}" type="presOf" srcId="{DAF65077-601E-4AC1-996C-707FFE05D6DF}" destId="{1CD222A2-9D15-4270-AD11-0D87749E3C62}" srcOrd="0" destOrd="0" presId="urn:microsoft.com/office/officeart/2016/7/layout/BasicLinearProcessNumbered"/>
    <dgm:cxn modelId="{34D1BBD6-AF11-45FC-958D-9160B3D35F59}" type="presOf" srcId="{DAF65077-601E-4AC1-996C-707FFE05D6DF}" destId="{F56C7812-4FEA-4505-A1A9-F6633F9455B3}" srcOrd="1" destOrd="0" presId="urn:microsoft.com/office/officeart/2016/7/layout/BasicLinearProcessNumbered"/>
    <dgm:cxn modelId="{4D6C9DDE-9962-41BB-9DAA-069509A28B5A}" type="presOf" srcId="{41367493-1655-4956-BF8B-9DB3CB1208B4}" destId="{28C651BB-0028-4863-95BE-6C1E0868AAA1}" srcOrd="0" destOrd="0" presId="urn:microsoft.com/office/officeart/2016/7/layout/BasicLinearProcessNumbered"/>
    <dgm:cxn modelId="{31E467EA-66B1-4013-BD94-204E053D87CB}" type="presOf" srcId="{C19AEFFE-37CF-4DB8-9CCC-BB0D1CA56BC1}" destId="{9981D651-CDB8-4673-A418-26E1C735ADD7}" srcOrd="0" destOrd="0" presId="urn:microsoft.com/office/officeart/2016/7/layout/BasicLinearProcessNumbered"/>
    <dgm:cxn modelId="{CAF65EEF-8219-47AE-B03A-A50576C1F4DB}" type="presOf" srcId="{3705FA80-A772-45E5-A3E5-DFB8F636ED0F}" destId="{479DF43E-A5D5-4E99-BAD2-B3D30917E6F3}" srcOrd="0" destOrd="0" presId="urn:microsoft.com/office/officeart/2016/7/layout/BasicLinearProcessNumbered"/>
    <dgm:cxn modelId="{764F64F0-C3F8-4CFD-B437-142563AC636A}" type="presOf" srcId="{F8C7CEF7-D2F6-42B3-B0BD-6BEFDE2E4C66}" destId="{159A841D-0D43-4E21-9B03-D9EA6A0FDBEB}" srcOrd="0" destOrd="0" presId="urn:microsoft.com/office/officeart/2016/7/layout/BasicLinearProcessNumbered"/>
    <dgm:cxn modelId="{A370DF18-6EEA-4C55-92CB-5006EB140D05}" type="presParOf" srcId="{745CA9F4-82D5-4F9C-982E-4120C6C04F8E}" destId="{F2279E5A-90D9-44BF-AFC3-C354A54417CE}" srcOrd="0" destOrd="0" presId="urn:microsoft.com/office/officeart/2016/7/layout/BasicLinearProcessNumbered"/>
    <dgm:cxn modelId="{D4E79429-09D3-4D14-A1B9-57D595968F30}" type="presParOf" srcId="{F2279E5A-90D9-44BF-AFC3-C354A54417CE}" destId="{4D7A1304-00A1-445D-B607-7CB3E8049417}" srcOrd="0" destOrd="0" presId="urn:microsoft.com/office/officeart/2016/7/layout/BasicLinearProcessNumbered"/>
    <dgm:cxn modelId="{C5A8FE0D-73A1-4F92-854E-7837BBC16C97}" type="presParOf" srcId="{F2279E5A-90D9-44BF-AFC3-C354A54417CE}" destId="{9981D651-CDB8-4673-A418-26E1C735ADD7}" srcOrd="1" destOrd="0" presId="urn:microsoft.com/office/officeart/2016/7/layout/BasicLinearProcessNumbered"/>
    <dgm:cxn modelId="{7FC52AE1-0A68-4F6A-B37F-50310902025D}" type="presParOf" srcId="{F2279E5A-90D9-44BF-AFC3-C354A54417CE}" destId="{300B3B21-5795-445C-9BD8-5FE2C68F030F}" srcOrd="2" destOrd="0" presId="urn:microsoft.com/office/officeart/2016/7/layout/BasicLinearProcessNumbered"/>
    <dgm:cxn modelId="{4710DC68-AA28-4E57-A63D-D8927C6A6A6B}" type="presParOf" srcId="{F2279E5A-90D9-44BF-AFC3-C354A54417CE}" destId="{41D04D3F-251C-483C-ADCD-A95C6940FF42}" srcOrd="3" destOrd="0" presId="urn:microsoft.com/office/officeart/2016/7/layout/BasicLinearProcessNumbered"/>
    <dgm:cxn modelId="{9E2E9DE1-50EC-4C44-9175-757670091E04}" type="presParOf" srcId="{745CA9F4-82D5-4F9C-982E-4120C6C04F8E}" destId="{4B1B352C-2059-4CEA-B33C-0DAA8064A91F}" srcOrd="1" destOrd="0" presId="urn:microsoft.com/office/officeart/2016/7/layout/BasicLinearProcessNumbered"/>
    <dgm:cxn modelId="{FABCFB39-5FE2-45DB-B3BD-8A5C9AD5CBF3}" type="presParOf" srcId="{745CA9F4-82D5-4F9C-982E-4120C6C04F8E}" destId="{FC290C43-E9FA-4D49-B5BA-3C2C33567D26}" srcOrd="2" destOrd="0" presId="urn:microsoft.com/office/officeart/2016/7/layout/BasicLinearProcessNumbered"/>
    <dgm:cxn modelId="{B643625A-7C05-401D-8811-3957B549C36B}" type="presParOf" srcId="{FC290C43-E9FA-4D49-B5BA-3C2C33567D26}" destId="{479DF43E-A5D5-4E99-BAD2-B3D30917E6F3}" srcOrd="0" destOrd="0" presId="urn:microsoft.com/office/officeart/2016/7/layout/BasicLinearProcessNumbered"/>
    <dgm:cxn modelId="{6B059085-E47E-4428-9C16-0D56A0C9ECDB}" type="presParOf" srcId="{FC290C43-E9FA-4D49-B5BA-3C2C33567D26}" destId="{28C651BB-0028-4863-95BE-6C1E0868AAA1}" srcOrd="1" destOrd="0" presId="urn:microsoft.com/office/officeart/2016/7/layout/BasicLinearProcessNumbered"/>
    <dgm:cxn modelId="{492B160B-0EB5-45F9-96E4-8719A1DE8DFE}" type="presParOf" srcId="{FC290C43-E9FA-4D49-B5BA-3C2C33567D26}" destId="{D8587269-3F0F-45B2-8F5C-C7F6C80D0CE4}" srcOrd="2" destOrd="0" presId="urn:microsoft.com/office/officeart/2016/7/layout/BasicLinearProcessNumbered"/>
    <dgm:cxn modelId="{89550C35-5D82-4DBC-A8FB-25ECD159E623}" type="presParOf" srcId="{FC290C43-E9FA-4D49-B5BA-3C2C33567D26}" destId="{75165226-2433-418D-B73E-1655571FFEB5}" srcOrd="3" destOrd="0" presId="urn:microsoft.com/office/officeart/2016/7/layout/BasicLinearProcessNumbered"/>
    <dgm:cxn modelId="{570991C5-D717-4CC7-9A3E-6507703F207C}" type="presParOf" srcId="{745CA9F4-82D5-4F9C-982E-4120C6C04F8E}" destId="{0906A4C9-7CEB-4618-B79C-0091AE375A8E}" srcOrd="3" destOrd="0" presId="urn:microsoft.com/office/officeart/2016/7/layout/BasicLinearProcessNumbered"/>
    <dgm:cxn modelId="{8282D81F-4D10-4144-83A0-BA2CDF88A86A}" type="presParOf" srcId="{745CA9F4-82D5-4F9C-982E-4120C6C04F8E}" destId="{A8A299FF-8088-408B-A087-D3D16B5F9CC2}" srcOrd="4" destOrd="0" presId="urn:microsoft.com/office/officeart/2016/7/layout/BasicLinearProcessNumbered"/>
    <dgm:cxn modelId="{90D5A638-D0BA-4ECD-8ADA-09FA5864392B}" type="presParOf" srcId="{A8A299FF-8088-408B-A087-D3D16B5F9CC2}" destId="{3AA8B2F6-C390-4126-B3A5-18E74F725FE0}" srcOrd="0" destOrd="0" presId="urn:microsoft.com/office/officeart/2016/7/layout/BasicLinearProcessNumbered"/>
    <dgm:cxn modelId="{F582A8FD-2FF0-4E8B-9A77-701CEB4CB5F3}" type="presParOf" srcId="{A8A299FF-8088-408B-A087-D3D16B5F9CC2}" destId="{B192D149-5085-4944-AD9E-84344DE16BE6}" srcOrd="1" destOrd="0" presId="urn:microsoft.com/office/officeart/2016/7/layout/BasicLinearProcessNumbered"/>
    <dgm:cxn modelId="{3BB49025-A277-43E4-84FC-C8F1AF9FA179}" type="presParOf" srcId="{A8A299FF-8088-408B-A087-D3D16B5F9CC2}" destId="{700FB011-B142-4475-8D12-E923D2511490}" srcOrd="2" destOrd="0" presId="urn:microsoft.com/office/officeart/2016/7/layout/BasicLinearProcessNumbered"/>
    <dgm:cxn modelId="{20A11D49-D352-4EB7-B196-4C2E30A66776}" type="presParOf" srcId="{A8A299FF-8088-408B-A087-D3D16B5F9CC2}" destId="{A818EF96-D9E7-4A97-9471-C0AB033D9C75}" srcOrd="3" destOrd="0" presId="urn:microsoft.com/office/officeart/2016/7/layout/BasicLinearProcessNumbered"/>
    <dgm:cxn modelId="{3A56C08C-0282-496E-87B5-901A8649AFEA}" type="presParOf" srcId="{745CA9F4-82D5-4F9C-982E-4120C6C04F8E}" destId="{EA8B1AB2-508C-4826-8A9F-AAF14DF04A9C}" srcOrd="5" destOrd="0" presId="urn:microsoft.com/office/officeart/2016/7/layout/BasicLinearProcessNumbered"/>
    <dgm:cxn modelId="{F3E03BAA-509E-4E9C-8797-0ED28C5C0664}" type="presParOf" srcId="{745CA9F4-82D5-4F9C-982E-4120C6C04F8E}" destId="{3665BBDC-2389-4767-9792-84352C03DC8E}" srcOrd="6" destOrd="0" presId="urn:microsoft.com/office/officeart/2016/7/layout/BasicLinearProcessNumbered"/>
    <dgm:cxn modelId="{C95A299D-9753-4176-A9AC-7089C2D109B8}" type="presParOf" srcId="{3665BBDC-2389-4767-9792-84352C03DC8E}" destId="{1CD222A2-9D15-4270-AD11-0D87749E3C62}" srcOrd="0" destOrd="0" presId="urn:microsoft.com/office/officeart/2016/7/layout/BasicLinearProcessNumbered"/>
    <dgm:cxn modelId="{CE7BE23D-1D1D-42BE-B8FF-7D3A56B4CC40}" type="presParOf" srcId="{3665BBDC-2389-4767-9792-84352C03DC8E}" destId="{159A841D-0D43-4E21-9B03-D9EA6A0FDBEB}" srcOrd="1" destOrd="0" presId="urn:microsoft.com/office/officeart/2016/7/layout/BasicLinearProcessNumbered"/>
    <dgm:cxn modelId="{DC6B88AB-96A8-4E4C-87D1-349D1555B79C}" type="presParOf" srcId="{3665BBDC-2389-4767-9792-84352C03DC8E}" destId="{6C77EC6F-FA14-43A3-A5F6-61EA6D83E1E2}" srcOrd="2" destOrd="0" presId="urn:microsoft.com/office/officeart/2016/7/layout/BasicLinearProcessNumbered"/>
    <dgm:cxn modelId="{AA3C0722-DCBA-4652-A618-8C37B202BD17}" type="presParOf" srcId="{3665BBDC-2389-4767-9792-84352C03DC8E}" destId="{F56C7812-4FEA-4505-A1A9-F6633F9455B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A1304-00A1-445D-B607-7CB3E8049417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/>
            <a:t>Gagner du temps pour le pratiquant et le moniteur</a:t>
          </a:r>
          <a:endParaRPr lang="en-US" sz="1600" kern="1200"/>
        </a:p>
      </dsp:txBody>
      <dsp:txXfrm>
        <a:off x="3080" y="1765067"/>
        <a:ext cx="2444055" cy="2053006"/>
      </dsp:txXfrm>
    </dsp:sp>
    <dsp:sp modelId="{9981D651-CDB8-4673-A418-26E1C735ADD7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300B3B21-5795-445C-9BD8-5FE2C68F030F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9DF43E-A5D5-4E99-BAD2-B3D30917E6F3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 dirty="0"/>
            <a:t>Limiter le nombre de livrets distribués, ou perdus…</a:t>
          </a:r>
          <a:endParaRPr lang="en-US" sz="1600" kern="1200" dirty="0"/>
        </a:p>
      </dsp:txBody>
      <dsp:txXfrm>
        <a:off x="2691541" y="1765067"/>
        <a:ext cx="2444055" cy="2053006"/>
      </dsp:txXfrm>
    </dsp:sp>
    <dsp:sp modelId="{28C651BB-0028-4863-95BE-6C1E0868AAA1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D8587269-3F0F-45B2-8F5C-C7F6C80D0CE4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A8B2F6-C390-4126-B3A5-18E74F725FE0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/>
            <a:t>Permettre au pratiquant de se positionner en permanence sur sa pratique</a:t>
          </a:r>
          <a:endParaRPr lang="en-US" sz="1600" kern="1200"/>
        </a:p>
      </dsp:txBody>
      <dsp:txXfrm>
        <a:off x="5380002" y="1765067"/>
        <a:ext cx="2444055" cy="2053006"/>
      </dsp:txXfrm>
    </dsp:sp>
    <dsp:sp modelId="{B192D149-5085-4944-AD9E-84344DE16BE6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700FB011-B142-4475-8D12-E923D2511490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D222A2-9D15-4270-AD11-0D87749E3C62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/>
            <a:t>Permettre à l’accueil d’ un nouveau stage de connaitre le niveau du pratiquant…</a:t>
          </a:r>
          <a:endParaRPr lang="en-US" sz="1600" kern="1200"/>
        </a:p>
      </dsp:txBody>
      <dsp:txXfrm>
        <a:off x="8068463" y="1765067"/>
        <a:ext cx="2444055" cy="2053006"/>
      </dsp:txXfrm>
    </dsp:sp>
    <dsp:sp modelId="{159A841D-0D43-4E21-9B03-D9EA6A0FDBEB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6C77EC6F-FA14-43A3-A5F6-61EA6D83E1E2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B35BA-3186-3871-ACEE-5474992BD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BDF7F4-66E3-7BCF-FCFC-809059D4A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B4E0DE-F650-3CCA-3B17-7799B236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875B2-7BC6-29E0-8AF5-38A31D5A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D95195-401E-2A9D-D503-F366C953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29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FFC24-F062-10D7-590E-5DFF24FC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951F26-658D-D832-CEBE-05E4BEB6E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86FDD-3CD6-0998-5D05-FB09AED8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52074-4441-0581-1ED8-B60B49BA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8EE87-6C74-AD4B-55B6-687421E7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6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FBA445-DB17-9464-D7C8-54B22A5DC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D46FD9-D75B-D352-05AA-46975FF9E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5F7CE-48A2-F3BE-96F2-413483D1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28893-E247-6815-BAF5-7B55669E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2AD2C2-8952-A6FE-DCE0-70F9BEE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8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:\Photos\2013\Communication\PPT\V_Roug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2771775" cy="5457825"/>
          </a:xfrm>
          <a:prstGeom prst="rect">
            <a:avLst/>
          </a:prstGeom>
          <a:noFill/>
        </p:spPr>
      </p:pic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058275" y="5295900"/>
            <a:ext cx="3133725" cy="1562100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99723" y="1700808"/>
            <a:ext cx="7982677" cy="1440160"/>
          </a:xfrm>
          <a:prstGeom prst="rect">
            <a:avLst/>
          </a:prstGeom>
        </p:spPr>
        <p:txBody>
          <a:bodyPr vert="horz"/>
          <a:lstStyle>
            <a:lvl1pPr algn="r">
              <a:defRPr sz="40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3613515" y="1124744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Insérez un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3599723" y="4437112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1E639B-154A-49DF-BCAB-9A5CC94CA1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352" y="5739232"/>
            <a:ext cx="1800200" cy="9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3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14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084392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069574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>
          <a:xfrm>
            <a:off x="5303912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44072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>
          <a:xfrm>
            <a:off x="1158346" y="6356351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51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048323" y="5295900"/>
            <a:ext cx="3133725" cy="1562100"/>
          </a:xfrm>
          <a:prstGeom prst="rect">
            <a:avLst/>
          </a:prstGeom>
          <a:noFill/>
        </p:spPr>
      </p:pic>
      <p:pic>
        <p:nvPicPr>
          <p:cNvPr id="1026" name="Picture 2" descr="W:\Photos\2013\Communication\PPT\V_Bleu2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" y="1"/>
            <a:ext cx="2790825" cy="547687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564904"/>
            <a:ext cx="12192000" cy="144016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05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1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7777584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127766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5351076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91236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>
          <a:xfrm>
            <a:off x="971944" y="6356351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45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6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83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527C2-AE67-50BA-D950-6B1A65C8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003EF-3B1C-DCAE-6D6D-296F294C1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4A5E7-5457-2E93-2615-551D6E67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CB301-2693-53DF-39E8-F9DBBE81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E8123-EBCE-C781-2EB6-7DBC8CBE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6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20683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3"/>
          </p:nvPr>
        </p:nvSpPr>
        <p:spPr>
          <a:xfrm>
            <a:off x="8112224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4"/>
          </p:nvPr>
        </p:nvSpPr>
        <p:spPr>
          <a:xfrm>
            <a:off x="329141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5"/>
          </p:nvPr>
        </p:nvSpPr>
        <p:spPr>
          <a:xfrm>
            <a:off x="335360" y="1340768"/>
            <a:ext cx="11425269" cy="18002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37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_Colonn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71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-25400" y="1484784"/>
            <a:ext cx="12217400" cy="35387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453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79425" y="1341438"/>
            <a:ext cx="11102975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420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5A049-E300-23F9-A94E-64C049C8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0DF552-2A3E-F820-D3B8-359BC93EC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22226-1866-B118-9E26-6A4139C1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818EC-1CB2-B357-0524-DBC8E050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7943B-D5B8-6794-8653-015152B6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6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FE99B-DDD0-2C85-1C34-4568CB19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0E4C4-D3A6-A823-52B4-05280CD4D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3A7227-7B4E-5072-E6B7-32336326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0664BB-3EB4-89A4-62D5-CAC622D6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C85075-C182-D76F-3804-99960645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C1D0CE-07EF-5BFE-5709-2917C8FA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22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2294D-D4B9-0242-69FC-55FD3CDB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6A54A2-B769-0E30-7065-3E635668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F46A3C-5D70-DAA7-982C-CD815BD3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7835DF-AD49-5BDE-8D5C-687431877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65A703-9B8F-12D1-E374-0B5FF0C59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4266CF-B1B4-88FF-A79E-DEC96F9E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7BDB18-83D9-3156-BBA0-8C314C5D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AA0A962-B56A-7478-57C2-DDE2F460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31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3D708-B968-5540-093B-434064D2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AA1595-A6CE-95D9-655F-B3572FC6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080B8-C612-31B8-616C-1C9EA425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F5B19-50A1-44DD-DCC4-DFABCBE9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8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A62996-8BF5-B079-E526-AAD93B07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7DC909-C0C6-17B6-4698-952F86F4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525FA3-BD6C-B938-8D17-0FB86278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92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04974-EA51-F4C3-6DC9-2016D81F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2A0167-7F06-393B-2895-A247B86B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02A694-A7CF-46EC-99E8-96FE0A3C8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867078-9584-A3E9-F930-5A115078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D91EC8-F15A-A38A-D3EC-8F6A95D8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4EBF36-3300-7A76-656E-310C4999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3DA63-EA51-7A5E-C617-47C60AE9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1B281B-EC6F-6225-8888-0685ED814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01226A-017F-5323-D9FE-6C76D5FA8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A09BA-A987-0DB9-9AB1-E935FD41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137B80-CF75-E250-F834-0E4FD2A1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18242-3F5F-84B1-F380-C6AD3648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13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F0F973-0F31-7D98-C9A3-A27F3643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64D05-EF2E-9473-07D6-70419DCD6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22A80C-3435-8D2E-C2A5-F6A757B4E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2F5CD-8C0A-4535-80F0-65885C323246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C7AE8-14BE-4BD0-5833-2B32D7249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3F7C54-AF11-6F95-D300-0DEDE3850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345B0-E78C-4936-97D5-401A87697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Photos\2013\Communication\PPT\FFVoile_Signature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10420350" y="6000750"/>
            <a:ext cx="1771650" cy="85725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9552384" y="1"/>
            <a:ext cx="1261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51A4-7E62-43E6-BA16-1C4AD23210C4}" type="datetimeFigureOut">
              <a:rPr lang="fr-FR" smtClean="0"/>
              <a:pPr/>
              <a:t>02/06/2026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63552" y="6356351"/>
            <a:ext cx="643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92544" y="1"/>
            <a:ext cx="949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6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419100" indent="-419100" algn="l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AutoNum type="arabicParenR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AutoNum type="arabicPeriod"/>
        <a:defRPr sz="20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hyperlink" Target="https://progression.ffvoil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cid:image002.png@01DB2EC3.3CFB157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.ffvoile.fr/Institution/videos/33525/livrets-de-progression-dematerialise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8617" y="1700808"/>
            <a:ext cx="8583783" cy="1440160"/>
          </a:xfrm>
        </p:spPr>
        <p:txBody>
          <a:bodyPr/>
          <a:lstStyle/>
          <a:p>
            <a:r>
              <a:rPr lang="fr-FR" dirty="0"/>
              <a:t>Dématérialisation du livret de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013449" y="1124744"/>
            <a:ext cx="8568952" cy="504056"/>
          </a:xfrm>
        </p:spPr>
        <p:txBody>
          <a:bodyPr/>
          <a:lstStyle/>
          <a:p>
            <a:r>
              <a:rPr lang="fr-FR" dirty="0"/>
              <a:t>Les matinales du Développement</a:t>
            </a:r>
          </a:p>
          <a:p>
            <a:endParaRPr lang="fr-FR" dirty="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AE59204-2A14-96B6-12DF-34488D693DBF}"/>
              </a:ext>
            </a:extLst>
          </p:cNvPr>
          <p:cNvSpPr txBox="1">
            <a:spLocks/>
          </p:cNvSpPr>
          <p:nvPr/>
        </p:nvSpPr>
        <p:spPr>
          <a:xfrm>
            <a:off x="3599724" y="4983261"/>
            <a:ext cx="7968885" cy="504056"/>
          </a:xfrm>
          <a:prstGeom prst="rect">
            <a:avLst/>
          </a:prstGeom>
        </p:spPr>
        <p:txBody>
          <a:bodyPr/>
          <a:lstStyle>
            <a:lvl1pPr marL="419100" indent="-419100" algn="r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None/>
              <a:defRPr sz="2000" b="1" baseline="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kern="0" dirty="0"/>
              <a:t> 02 juin 2026</a:t>
            </a:r>
          </a:p>
          <a:p>
            <a:endParaRPr lang="fr-FR" kern="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B41C079-7FFE-E1F6-675C-60BFC34701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Département Développement FFVoile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6D02DF-ACFF-8708-2086-B6046EC8F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9" y="2615084"/>
            <a:ext cx="3248699" cy="38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8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77088D-0CA7-6F98-3476-2F64B500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112D77-F41F-F70F-27C2-4EEC537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/>
              <a:t>Saisir en Ligne les niveaux FFVoile </a:t>
            </a:r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6B50F54-7249-D7B1-D67C-1B80C743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5849301"/>
            <a:ext cx="2332252" cy="1008699"/>
          </a:xfrm>
          <a:prstGeom prst="rect">
            <a:avLst/>
          </a:prstGeom>
        </p:spPr>
      </p:pic>
      <p:pic>
        <p:nvPicPr>
          <p:cNvPr id="5" name="Image 4" descr="Une image contenant Police, logo, Graphique, Marque&#10;&#10;Le contenu généré par l’IA peut être incorrect.">
            <a:extLst>
              <a:ext uri="{FF2B5EF4-FFF2-40B4-BE49-F238E27FC236}">
                <a16:creationId xmlns:a16="http://schemas.microsoft.com/office/drawing/2014/main" id="{2245AF1B-0F56-A034-DF58-D233F1A3A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400" y="6001571"/>
            <a:ext cx="1763880" cy="704158"/>
          </a:xfrm>
          <a:prstGeom prst="rect">
            <a:avLst/>
          </a:prstGeom>
        </p:spPr>
      </p:pic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C6E89F0B-5AA8-D1CC-011F-21989B65D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453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756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D97155-ED7A-7730-E489-69EC13A2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14" y="893515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Comment faire ?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BD4494-1690-040D-C957-1B453932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16" y="2439110"/>
            <a:ext cx="6706264" cy="3632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>
                <a:hlinkClick r:id="rId2"/>
              </a:rPr>
              <a:t>https://progression.ffvoile.fr/</a:t>
            </a:r>
            <a:endParaRPr lang="en-US" altLang="fr-FR" sz="2000" b="1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b="1" dirty="0"/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dirty="0" err="1"/>
              <a:t>Chaque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encadrant</a:t>
            </a:r>
            <a:r>
              <a:rPr lang="en-US" altLang="fr-FR" sz="2000" dirty="0"/>
              <a:t> </a:t>
            </a:r>
            <a:r>
              <a:rPr lang="en-US" altLang="fr-FR" sz="2000" b="1" dirty="0" err="1"/>
              <a:t>Professionnel</a:t>
            </a:r>
            <a:r>
              <a:rPr lang="en-US" altLang="fr-FR" sz="2000" b="1" dirty="0"/>
              <a:t>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2000" b="1" dirty="0"/>
              <a:t> </a:t>
            </a:r>
            <a:r>
              <a:rPr lang="en-US" altLang="fr-FR" sz="2000" b="1" dirty="0" err="1">
                <a:solidFill>
                  <a:srgbClr val="FF0000"/>
                </a:solidFill>
              </a:rPr>
              <a:t>déclaré</a:t>
            </a:r>
            <a:r>
              <a:rPr lang="en-US" altLang="fr-FR" sz="2000" b="1" dirty="0">
                <a:solidFill>
                  <a:srgbClr val="FF0000"/>
                </a:solidFill>
              </a:rPr>
              <a:t> dans </a:t>
            </a:r>
            <a:r>
              <a:rPr lang="en-US" altLang="fr-FR" sz="2000" b="1" dirty="0" err="1">
                <a:solidFill>
                  <a:srgbClr val="FF0000"/>
                </a:solidFill>
              </a:rPr>
              <a:t>l’espace</a:t>
            </a:r>
            <a:r>
              <a:rPr lang="en-US" altLang="fr-FR" sz="2000" b="1" dirty="0">
                <a:solidFill>
                  <a:srgbClr val="FF0000"/>
                </a:solidFill>
              </a:rPr>
              <a:t> club FFVoile</a:t>
            </a:r>
            <a:r>
              <a:rPr lang="en-US" altLang="fr-FR" sz="2000" b="1" dirty="0"/>
              <a:t>,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2000" dirty="0" err="1"/>
              <a:t>peut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remplir</a:t>
            </a:r>
            <a:r>
              <a:rPr lang="en-US" altLang="fr-FR" sz="2000" dirty="0"/>
              <a:t> la carte de progression </a:t>
            </a:r>
            <a:r>
              <a:rPr lang="en-US" altLang="fr-FR" sz="2000" dirty="0" err="1"/>
              <a:t>dématérialisée</a:t>
            </a:r>
            <a:r>
              <a:rPr lang="en-US" altLang="fr-FR" sz="2000" dirty="0"/>
              <a:t>.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b="1" dirty="0"/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b="1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b="1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25" name="Image 4">
            <a:extLst>
              <a:ext uri="{FF2B5EF4-FFF2-40B4-BE49-F238E27FC236}">
                <a16:creationId xmlns:a16="http://schemas.microsoft.com/office/drawing/2014/main" id="{00DD68CA-A5E3-5D6C-ADEC-18CFDB7F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792027"/>
            <a:ext cx="4389120" cy="25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BA520D-F89E-E549-4426-11E87F1F7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99" y="4651691"/>
            <a:ext cx="10229188" cy="997345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38201BF-3BF8-C69F-40B1-BA34F8A42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5849301"/>
            <a:ext cx="2332252" cy="10086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3C28CD-FBF4-B837-F66E-01A9B011E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8226" y="6001571"/>
            <a:ext cx="1763880" cy="7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8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304F63-C40E-4ECE-E5E1-15CEDF068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F3957-DD7C-8D76-EC8C-B228FC38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077415"/>
            <a:ext cx="5334000" cy="4506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L ’envoi du </a:t>
            </a:r>
            <a:r>
              <a:rPr lang="en-US" sz="3200" dirty="0" err="1"/>
              <a:t>livret</a:t>
            </a:r>
            <a:r>
              <a:rPr lang="en-US" sz="3200" dirty="0"/>
              <a:t> de formation au </a:t>
            </a:r>
            <a:r>
              <a:rPr lang="en-US" sz="3200" dirty="0" err="1"/>
              <a:t>pratiquant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Impression / envoi du diplôme de validation de </a:t>
            </a:r>
            <a:r>
              <a:rPr lang="en-US" sz="3200" dirty="0" err="1"/>
              <a:t>Niveau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41961DA-1C81-CD31-9F4C-1BAF80BD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179" y="724990"/>
            <a:ext cx="2960371" cy="8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A987D6CB-F2DA-0CA1-E66E-A2D01C70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8079" y="518188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DE709CC-25BE-5838-AACA-B1B7694FA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5849301"/>
            <a:ext cx="2332252" cy="10086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4AE8E2-E10A-1EDD-9A2F-7BEC4779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400" y="6001571"/>
            <a:ext cx="1763880" cy="7041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0CC830-F8F7-57C5-83AF-8181AAE41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795" y="2048190"/>
            <a:ext cx="5334000" cy="38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F846F-BD95-D8E4-FC63-39FB5769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034974-7BFC-A738-87C9-095621966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r>
              <a:rPr lang="fr-FR" sz="3700" b="1" dirty="0">
                <a:solidFill>
                  <a:srgbClr val="FFFFFF"/>
                </a:solidFill>
              </a:rPr>
              <a:t>Connectez vous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7EC90A-95F0-C7A6-AB23-B75FB98E8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387224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fr-FR" sz="2000" b="1">
                <a:solidFill>
                  <a:srgbClr val="FFFFFF"/>
                </a:solidFill>
              </a:rPr>
              <a:t>Dématérialisation à vous de jouer !!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C7BFC94-42E5-0D4D-470A-8121627D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5995129"/>
            <a:ext cx="1763880" cy="704158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1809A86D-4640-8AD5-410E-F86D83989C79}"/>
              </a:ext>
            </a:extLst>
          </p:cNvPr>
          <p:cNvSpPr txBox="1">
            <a:spLocks/>
          </p:cNvSpPr>
          <p:nvPr/>
        </p:nvSpPr>
        <p:spPr>
          <a:xfrm>
            <a:off x="3715893" y="2896929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700" b="1" dirty="0">
                <a:solidFill>
                  <a:schemeClr val="accent1"/>
                </a:solidFill>
              </a:rPr>
              <a:t>https://progression.ffvoile.fr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98808E-FF07-2381-F57E-9239F7E4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107" y="1739238"/>
            <a:ext cx="1319239" cy="23406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1F571C-AB25-C3A7-1931-46A2871A6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668" y="2075001"/>
            <a:ext cx="968222" cy="9874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276203-2BAF-4A1E-415F-87C02929C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0" y="1801309"/>
            <a:ext cx="3600953" cy="39439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0FDE5D-439F-D2EE-39AB-FF3FAC074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53" y="2428831"/>
            <a:ext cx="1659399" cy="16511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261543-EC9D-E992-317A-8FDFE8F8F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191" y="3773259"/>
            <a:ext cx="4685745" cy="28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1523-BE63-FE52-58CB-30AFE5E8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D865B-77BF-087B-BA54-E55519A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48" y="492128"/>
            <a:ext cx="8727051" cy="79710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/>
              <a:t>Motion design de presentation accessible à </a:t>
            </a:r>
            <a:r>
              <a:rPr lang="en-US" sz="3200" dirty="0" err="1"/>
              <a:t>tous</a:t>
            </a:r>
            <a:r>
              <a:rPr lang="en-US" sz="3200" dirty="0"/>
              <a:t> , pour vous aider à la </a:t>
            </a:r>
            <a:r>
              <a:rPr lang="en-US" sz="3200" dirty="0" err="1"/>
              <a:t>prise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main.</a:t>
            </a:r>
            <a:br>
              <a:rPr lang="en-US" sz="3200" dirty="0">
                <a:sym typeface="Wingdings" panose="05000000000000000000" pitchFamily="2" charset="2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fr-FR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0925F4E-817D-9DB0-3D57-1626DA414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5849301"/>
            <a:ext cx="2332252" cy="10086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EC48B6-3FAA-5334-E350-2A0514C0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00" y="6001571"/>
            <a:ext cx="1763880" cy="7041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A63EEC-FAB4-BDBA-E05C-6E063123E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358" y="1698423"/>
            <a:ext cx="7287642" cy="43916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D708A40-BC83-6901-49DD-36AAC9B5FFF7}"/>
              </a:ext>
            </a:extLst>
          </p:cNvPr>
          <p:cNvSpPr txBox="1"/>
          <p:nvPr/>
        </p:nvSpPr>
        <p:spPr>
          <a:xfrm>
            <a:off x="9894" y="2275374"/>
            <a:ext cx="4925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fr-FR" u="sng" dirty="0">
                <a:hlinkClick r:id="rId5"/>
              </a:rPr>
              <a:t>https://media.ffvoile.fr/Institution/videos/33525/livrets-de-progression-dematerialise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0440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résentation_FFVoile_2014">
  <a:themeElements>
    <a:clrScheme name="Personnalisé 1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C00000"/>
      </a:hlink>
      <a:folHlink>
        <a:srgbClr val="7030A0"/>
      </a:folHlink>
    </a:clrScheme>
    <a:fontScheme name="Bande vertical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0" hangingPunct="0">
          <a:lnSpc>
            <a:spcPct val="40000"/>
          </a:lnSpc>
          <a:spcBef>
            <a:spcPct val="50000"/>
          </a:spcBef>
          <a:buSzTx/>
          <a:defRPr sz="2500" b="1" dirty="0" smtClean="0">
            <a:solidFill>
              <a:srgbClr val="061F5D"/>
            </a:solidFill>
          </a:defRPr>
        </a:defPPr>
      </a:lstStyle>
    </a:txDef>
  </a:objectDefaults>
  <a:extraClrSchemeLst>
    <a:extraClrScheme>
      <a:clrScheme name="Band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d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2" id="{1135AACC-4414-40BC-BB08-F85D8159AAD8}" vid="{DD5D14D5-5199-4BDB-A679-F3FE357B0E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11689</TotalTime>
  <Words>176</Words>
  <Application>Microsoft Office PowerPoint</Application>
  <PresentationFormat>Grand écran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Wingdings</vt:lpstr>
      <vt:lpstr>Thème Office</vt:lpstr>
      <vt:lpstr>Présentation_FFVoile_2014</vt:lpstr>
      <vt:lpstr>Dématérialisation du livret de certification</vt:lpstr>
      <vt:lpstr>Saisir en Ligne les niveaux FFVoile </vt:lpstr>
      <vt:lpstr>Comment faire ?</vt:lpstr>
      <vt:lpstr>L ’envoi du livret de formation au pratiquant    Impression / envoi du diplôme de validation de Niveau</vt:lpstr>
      <vt:lpstr>Connectez vous !</vt:lpstr>
      <vt:lpstr>Motion design de presentation accessible à tous , pour vous aider à la prise en main.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Julien MAGURNO</dc:creator>
  <cp:lastModifiedBy>Julien MAGURNO</cp:lastModifiedBy>
  <cp:revision>15</cp:revision>
  <dcterms:created xsi:type="dcterms:W3CDTF">2024-10-17T06:56:24Z</dcterms:created>
  <dcterms:modified xsi:type="dcterms:W3CDTF">2026-06-02T07:56:58Z</dcterms:modified>
</cp:coreProperties>
</file>